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5"/>
    <p:sldMasterId id="2147483661" r:id="rId6"/>
  </p:sldMasterIdLst>
  <p:notesMasterIdLst>
    <p:notesMasterId r:id="rId41"/>
  </p:notesMasterIdLst>
  <p:handoutMasterIdLst>
    <p:handoutMasterId r:id="rId42"/>
  </p:handoutMasterIdLst>
  <p:sldIdLst>
    <p:sldId id="256" r:id="rId7"/>
    <p:sldId id="515" r:id="rId8"/>
    <p:sldId id="514" r:id="rId9"/>
    <p:sldId id="492" r:id="rId10"/>
    <p:sldId id="258" r:id="rId11"/>
    <p:sldId id="519" r:id="rId12"/>
    <p:sldId id="517" r:id="rId13"/>
    <p:sldId id="518" r:id="rId14"/>
    <p:sldId id="446" r:id="rId15"/>
    <p:sldId id="487" r:id="rId16"/>
    <p:sldId id="510" r:id="rId17"/>
    <p:sldId id="468" r:id="rId18"/>
    <p:sldId id="358" r:id="rId19"/>
    <p:sldId id="483" r:id="rId20"/>
    <p:sldId id="509" r:id="rId21"/>
    <p:sldId id="464" r:id="rId22"/>
    <p:sldId id="512" r:id="rId23"/>
    <p:sldId id="513" r:id="rId24"/>
    <p:sldId id="491" r:id="rId25"/>
    <p:sldId id="489" r:id="rId26"/>
    <p:sldId id="499" r:id="rId27"/>
    <p:sldId id="516" r:id="rId28"/>
    <p:sldId id="469" r:id="rId29"/>
    <p:sldId id="395" r:id="rId30"/>
    <p:sldId id="279" r:id="rId31"/>
    <p:sldId id="401" r:id="rId32"/>
    <p:sldId id="415" r:id="rId33"/>
    <p:sldId id="520" r:id="rId34"/>
    <p:sldId id="522" r:id="rId35"/>
    <p:sldId id="507" r:id="rId36"/>
    <p:sldId id="377" r:id="rId37"/>
    <p:sldId id="490" r:id="rId38"/>
    <p:sldId id="500" r:id="rId39"/>
    <p:sldId id="505" r:id="rId40"/>
  </p:sldIdLst>
  <p:sldSz cx="9144000" cy="6858000" type="screen4x3"/>
  <p:notesSz cx="7086600" cy="9372600"/>
  <p:defaultTextStyle>
    <a:defPPr>
      <a:defRPr lang="en-US"/>
    </a:defPPr>
    <a:lvl1pPr algn="l" defTabSz="457200"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52">
          <p15:clr>
            <a:srgbClr val="A4A3A4"/>
          </p15:clr>
        </p15:guide>
        <p15:guide id="2" pos="223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E0000"/>
    <a:srgbClr val="A6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975E761-48EB-413C-8753-74DB8AF1DF7D}" v="36" dt="2025-08-12T22:56:27.49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75" autoAdjust="0"/>
    <p:restoredTop sz="80145" autoAdjust="0"/>
  </p:normalViewPr>
  <p:slideViewPr>
    <p:cSldViewPr snapToGrid="0" snapToObjects="1">
      <p:cViewPr varScale="1">
        <p:scale>
          <a:sx n="80" d="100"/>
          <a:sy n="80" d="100"/>
        </p:scale>
        <p:origin x="2520" y="300"/>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2580"/>
    </p:cViewPr>
  </p:sorterViewPr>
  <p:notesViewPr>
    <p:cSldViewPr snapToGrid="0" snapToObjects="1">
      <p:cViewPr varScale="1">
        <p:scale>
          <a:sx n="77" d="100"/>
          <a:sy n="77" d="100"/>
        </p:scale>
        <p:origin x="2010" y="108"/>
      </p:cViewPr>
      <p:guideLst>
        <p:guide orient="horz" pos="2952"/>
        <p:guide pos="2232"/>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handoutMaster" Target="handoutMasters/handoutMaster1.xml"/><Relationship Id="rId47" Type="http://schemas.microsoft.com/office/2015/10/relationships/revisionInfo" Target="revisionInfo.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presProps" Target="presProps.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tableStyles" Target="tableStyles.xml"/><Relationship Id="rId20" Type="http://schemas.openxmlformats.org/officeDocument/2006/relationships/slide" Target="slides/slide14.xml"/><Relationship Id="rId41"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1813" cy="468313"/>
          </a:xfrm>
          <a:prstGeom prst="rect">
            <a:avLst/>
          </a:prstGeom>
        </p:spPr>
        <p:txBody>
          <a:bodyPr vert="horz" lIns="92267" tIns="46135" rIns="92267" bIns="46135" rtlCol="0"/>
          <a:lstStyle>
            <a:lvl1pPr algn="l" eaLnBrk="1" fontAlgn="auto" hangingPunct="1">
              <a:spcBef>
                <a:spcPts val="0"/>
              </a:spcBef>
              <a:spcAft>
                <a:spcPts val="0"/>
              </a:spcAft>
              <a:defRPr sz="1200" dirty="0">
                <a:latin typeface="+mn-lt"/>
              </a:defRPr>
            </a:lvl1pPr>
          </a:lstStyle>
          <a:p>
            <a:pPr>
              <a:defRPr/>
            </a:pPr>
            <a:endParaRPr lang="en-US"/>
          </a:p>
        </p:txBody>
      </p:sp>
      <p:sp>
        <p:nvSpPr>
          <p:cNvPr id="3" name="Date Placeholder 2"/>
          <p:cNvSpPr>
            <a:spLocks noGrp="1"/>
          </p:cNvSpPr>
          <p:nvPr>
            <p:ph type="dt" sz="quarter" idx="1"/>
          </p:nvPr>
        </p:nvSpPr>
        <p:spPr>
          <a:xfrm>
            <a:off x="4013200" y="0"/>
            <a:ext cx="3071813" cy="468313"/>
          </a:xfrm>
          <a:prstGeom prst="rect">
            <a:avLst/>
          </a:prstGeom>
        </p:spPr>
        <p:txBody>
          <a:bodyPr vert="horz" lIns="92267" tIns="46135" rIns="92267" bIns="46135" rtlCol="0"/>
          <a:lstStyle>
            <a:lvl1pPr algn="r" eaLnBrk="1" fontAlgn="auto" hangingPunct="1">
              <a:spcBef>
                <a:spcPts val="0"/>
              </a:spcBef>
              <a:spcAft>
                <a:spcPts val="0"/>
              </a:spcAft>
              <a:defRPr sz="1200">
                <a:latin typeface="+mn-lt"/>
              </a:defRPr>
            </a:lvl1pPr>
          </a:lstStyle>
          <a:p>
            <a:pPr>
              <a:defRPr/>
            </a:pPr>
            <a:fld id="{F7B9BD83-5BB2-4A0A-8874-B585FDFDB6F1}" type="datetimeFigureOut">
              <a:rPr lang="en-US"/>
              <a:pPr>
                <a:defRPr/>
              </a:pPr>
              <a:t>8/13/2025</a:t>
            </a:fld>
            <a:endParaRPr lang="en-US" dirty="0"/>
          </a:p>
        </p:txBody>
      </p:sp>
      <p:sp>
        <p:nvSpPr>
          <p:cNvPr id="4" name="Footer Placeholder 3"/>
          <p:cNvSpPr>
            <a:spLocks noGrp="1"/>
          </p:cNvSpPr>
          <p:nvPr>
            <p:ph type="ftr" sz="quarter" idx="2"/>
          </p:nvPr>
        </p:nvSpPr>
        <p:spPr>
          <a:xfrm>
            <a:off x="0" y="8902700"/>
            <a:ext cx="3071813" cy="468313"/>
          </a:xfrm>
          <a:prstGeom prst="rect">
            <a:avLst/>
          </a:prstGeom>
        </p:spPr>
        <p:txBody>
          <a:bodyPr vert="horz" lIns="92267" tIns="46135" rIns="92267" bIns="46135" rtlCol="0" anchor="b"/>
          <a:lstStyle>
            <a:lvl1pPr algn="l" eaLnBrk="1" fontAlgn="auto" hangingPunct="1">
              <a:spcBef>
                <a:spcPts val="0"/>
              </a:spcBef>
              <a:spcAft>
                <a:spcPts val="0"/>
              </a:spcAft>
              <a:defRPr sz="1200" dirty="0">
                <a:latin typeface="+mn-lt"/>
              </a:defRPr>
            </a:lvl1pPr>
          </a:lstStyle>
          <a:p>
            <a:pPr>
              <a:defRPr/>
            </a:pPr>
            <a:endParaRPr lang="en-US"/>
          </a:p>
        </p:txBody>
      </p:sp>
      <p:sp>
        <p:nvSpPr>
          <p:cNvPr id="5" name="Slide Number Placeholder 4"/>
          <p:cNvSpPr>
            <a:spLocks noGrp="1"/>
          </p:cNvSpPr>
          <p:nvPr>
            <p:ph type="sldNum" sz="quarter" idx="3"/>
          </p:nvPr>
        </p:nvSpPr>
        <p:spPr>
          <a:xfrm>
            <a:off x="4013200" y="8902700"/>
            <a:ext cx="3071813" cy="468313"/>
          </a:xfrm>
          <a:prstGeom prst="rect">
            <a:avLst/>
          </a:prstGeom>
        </p:spPr>
        <p:txBody>
          <a:bodyPr vert="horz" lIns="92267" tIns="46135" rIns="92267" bIns="46135" rtlCol="0" anchor="b"/>
          <a:lstStyle>
            <a:lvl1pPr algn="r" eaLnBrk="1" fontAlgn="auto" hangingPunct="1">
              <a:spcBef>
                <a:spcPts val="0"/>
              </a:spcBef>
              <a:spcAft>
                <a:spcPts val="0"/>
              </a:spcAft>
              <a:defRPr sz="1200">
                <a:latin typeface="+mn-lt"/>
              </a:defRPr>
            </a:lvl1pPr>
          </a:lstStyle>
          <a:p>
            <a:pPr>
              <a:defRPr/>
            </a:pPr>
            <a:fld id="{56D03411-178A-48C3-8DDA-A23CC33F0A12}" type="slidenum">
              <a:rPr lang="en-US"/>
              <a:pPr>
                <a:defRPr/>
              </a:pPr>
              <a:t>‹#›</a:t>
            </a:fld>
            <a:endParaRPr 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1813" cy="468313"/>
          </a:xfrm>
          <a:prstGeom prst="rect">
            <a:avLst/>
          </a:prstGeom>
        </p:spPr>
        <p:txBody>
          <a:bodyPr vert="horz" lIns="94019" tIns="47010" rIns="94019" bIns="47010" rtlCol="0"/>
          <a:lstStyle>
            <a:lvl1pPr algn="l" eaLnBrk="1" fontAlgn="auto" hangingPunct="1">
              <a:spcBef>
                <a:spcPts val="0"/>
              </a:spcBef>
              <a:spcAft>
                <a:spcPts val="0"/>
              </a:spcAft>
              <a:defRPr sz="1200" dirty="0">
                <a:latin typeface="+mn-lt"/>
              </a:defRPr>
            </a:lvl1pPr>
          </a:lstStyle>
          <a:p>
            <a:pPr>
              <a:defRPr/>
            </a:pPr>
            <a:endParaRPr lang="en-US"/>
          </a:p>
        </p:txBody>
      </p:sp>
      <p:sp>
        <p:nvSpPr>
          <p:cNvPr id="3" name="Date Placeholder 2"/>
          <p:cNvSpPr>
            <a:spLocks noGrp="1"/>
          </p:cNvSpPr>
          <p:nvPr>
            <p:ph type="dt" idx="1"/>
          </p:nvPr>
        </p:nvSpPr>
        <p:spPr>
          <a:xfrm>
            <a:off x="4013200" y="0"/>
            <a:ext cx="3071813" cy="468313"/>
          </a:xfrm>
          <a:prstGeom prst="rect">
            <a:avLst/>
          </a:prstGeom>
        </p:spPr>
        <p:txBody>
          <a:bodyPr vert="horz" lIns="94019" tIns="47010" rIns="94019" bIns="47010" rtlCol="0"/>
          <a:lstStyle>
            <a:lvl1pPr algn="r" eaLnBrk="1" fontAlgn="auto" hangingPunct="1">
              <a:spcBef>
                <a:spcPts val="0"/>
              </a:spcBef>
              <a:spcAft>
                <a:spcPts val="0"/>
              </a:spcAft>
              <a:defRPr sz="1200">
                <a:latin typeface="+mn-lt"/>
              </a:defRPr>
            </a:lvl1pPr>
          </a:lstStyle>
          <a:p>
            <a:pPr>
              <a:defRPr/>
            </a:pPr>
            <a:fld id="{594F1CBA-5A34-40A2-9384-4748793940A6}" type="datetimeFigureOut">
              <a:rPr lang="en-US"/>
              <a:pPr>
                <a:defRPr/>
              </a:pPr>
              <a:t>8/13/2025</a:t>
            </a:fld>
            <a:endParaRPr lang="en-US" dirty="0"/>
          </a:p>
        </p:txBody>
      </p:sp>
      <p:sp>
        <p:nvSpPr>
          <p:cNvPr id="4" name="Slide Image Placeholder 3"/>
          <p:cNvSpPr>
            <a:spLocks noGrp="1" noRot="1" noChangeAspect="1"/>
          </p:cNvSpPr>
          <p:nvPr>
            <p:ph type="sldImg" idx="2"/>
          </p:nvPr>
        </p:nvSpPr>
        <p:spPr>
          <a:xfrm>
            <a:off x="1198563" y="701675"/>
            <a:ext cx="4689475" cy="3516313"/>
          </a:xfrm>
          <a:prstGeom prst="rect">
            <a:avLst/>
          </a:prstGeom>
          <a:noFill/>
          <a:ln w="12700">
            <a:solidFill>
              <a:prstClr val="black"/>
            </a:solidFill>
          </a:ln>
        </p:spPr>
        <p:txBody>
          <a:bodyPr vert="horz" lIns="94019" tIns="47010" rIns="94019" bIns="47010" rtlCol="0" anchor="ctr"/>
          <a:lstStyle/>
          <a:p>
            <a:pPr lvl="0"/>
            <a:endParaRPr lang="en-US" noProof="0" dirty="0"/>
          </a:p>
        </p:txBody>
      </p:sp>
      <p:sp>
        <p:nvSpPr>
          <p:cNvPr id="5" name="Notes Placeholder 4"/>
          <p:cNvSpPr>
            <a:spLocks noGrp="1"/>
          </p:cNvSpPr>
          <p:nvPr>
            <p:ph type="body" sz="quarter" idx="3"/>
          </p:nvPr>
        </p:nvSpPr>
        <p:spPr>
          <a:xfrm>
            <a:off x="709613" y="4452938"/>
            <a:ext cx="5667375" cy="4216400"/>
          </a:xfrm>
          <a:prstGeom prst="rect">
            <a:avLst/>
          </a:prstGeom>
        </p:spPr>
        <p:txBody>
          <a:bodyPr vert="horz" lIns="94019" tIns="47010" rIns="94019" bIns="4701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902700"/>
            <a:ext cx="3071813" cy="468313"/>
          </a:xfrm>
          <a:prstGeom prst="rect">
            <a:avLst/>
          </a:prstGeom>
        </p:spPr>
        <p:txBody>
          <a:bodyPr vert="horz" lIns="94019" tIns="47010" rIns="94019" bIns="47010" rtlCol="0" anchor="b"/>
          <a:lstStyle>
            <a:lvl1pPr algn="l" eaLnBrk="1" fontAlgn="auto" hangingPunct="1">
              <a:spcBef>
                <a:spcPts val="0"/>
              </a:spcBef>
              <a:spcAft>
                <a:spcPts val="0"/>
              </a:spcAft>
              <a:defRPr sz="1200" dirty="0">
                <a:latin typeface="+mn-lt"/>
              </a:defRPr>
            </a:lvl1pPr>
          </a:lstStyle>
          <a:p>
            <a:pPr>
              <a:defRPr/>
            </a:pPr>
            <a:endParaRPr lang="en-US"/>
          </a:p>
        </p:txBody>
      </p:sp>
      <p:sp>
        <p:nvSpPr>
          <p:cNvPr id="7" name="Slide Number Placeholder 6"/>
          <p:cNvSpPr>
            <a:spLocks noGrp="1"/>
          </p:cNvSpPr>
          <p:nvPr>
            <p:ph type="sldNum" sz="quarter" idx="5"/>
          </p:nvPr>
        </p:nvSpPr>
        <p:spPr>
          <a:xfrm>
            <a:off x="4013200" y="8902700"/>
            <a:ext cx="3071813" cy="468313"/>
          </a:xfrm>
          <a:prstGeom prst="rect">
            <a:avLst/>
          </a:prstGeom>
        </p:spPr>
        <p:txBody>
          <a:bodyPr vert="horz" lIns="94019" tIns="47010" rIns="94019" bIns="47010" rtlCol="0" anchor="b"/>
          <a:lstStyle>
            <a:lvl1pPr algn="r" eaLnBrk="1" fontAlgn="auto" hangingPunct="1">
              <a:spcBef>
                <a:spcPts val="0"/>
              </a:spcBef>
              <a:spcAft>
                <a:spcPts val="0"/>
              </a:spcAft>
              <a:defRPr sz="1200">
                <a:latin typeface="+mn-lt"/>
              </a:defRPr>
            </a:lvl1pPr>
          </a:lstStyle>
          <a:p>
            <a:pPr>
              <a:defRPr/>
            </a:pPr>
            <a:fld id="{B4A39BCB-5C18-47CA-8F74-CA498D903D0A}"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mn-ea"/>
        <a:cs typeface="+mn-cs"/>
      </a:defRPr>
    </a:lvl1pPr>
    <a:lvl2pPr marL="457200" algn="l" defTabSz="457200" rtl="0" eaLnBrk="0" fontAlgn="base" hangingPunct="0">
      <a:spcBef>
        <a:spcPct val="30000"/>
      </a:spcBef>
      <a:spcAft>
        <a:spcPct val="0"/>
      </a:spcAft>
      <a:defRPr sz="1200" kern="1200">
        <a:solidFill>
          <a:schemeClr val="tx1"/>
        </a:solidFill>
        <a:latin typeface="+mn-lt"/>
        <a:ea typeface="+mn-ea"/>
        <a:cs typeface="+mn-cs"/>
      </a:defRPr>
    </a:lvl2pPr>
    <a:lvl3pPr marL="914400" algn="l" defTabSz="457200" rtl="0" eaLnBrk="0" fontAlgn="base" hangingPunct="0">
      <a:spcBef>
        <a:spcPct val="30000"/>
      </a:spcBef>
      <a:spcAft>
        <a:spcPct val="0"/>
      </a:spcAft>
      <a:defRPr sz="1200" kern="1200">
        <a:solidFill>
          <a:schemeClr val="tx1"/>
        </a:solidFill>
        <a:latin typeface="+mn-lt"/>
        <a:ea typeface="+mn-ea"/>
        <a:cs typeface="+mn-cs"/>
      </a:defRPr>
    </a:lvl3pPr>
    <a:lvl4pPr marL="1371600" algn="l" defTabSz="457200" rtl="0" eaLnBrk="0" fontAlgn="base" hangingPunct="0">
      <a:spcBef>
        <a:spcPct val="30000"/>
      </a:spcBef>
      <a:spcAft>
        <a:spcPct val="0"/>
      </a:spcAft>
      <a:defRPr sz="1200" kern="1200">
        <a:solidFill>
          <a:schemeClr val="tx1"/>
        </a:solidFill>
        <a:latin typeface="+mn-lt"/>
        <a:ea typeface="+mn-ea"/>
        <a:cs typeface="+mn-cs"/>
      </a:defRPr>
    </a:lvl4pPr>
    <a:lvl5pPr marL="1828800" algn="l" defTabSz="457200" rtl="0" eaLnBrk="0" fontAlgn="base" hangingPunct="0">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1638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DAD99CB-01B1-42CB-9585-2D8B7EF3313A}" type="slidenum">
              <a:rPr lang="en-US"/>
              <a:pPr fontAlgn="base">
                <a:spcBef>
                  <a:spcPct val="0"/>
                </a:spcBef>
                <a:spcAft>
                  <a:spcPct val="0"/>
                </a:spcAft>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578F98-FCD7-4207-8387-ED403C748132}"/>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D593CA54-0927-4D39-040F-3FD26B51A4F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73AD3C39-9552-7BC3-6990-BAA752EA72B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16387" name="Slide Number Placeholder 3">
            <a:extLst>
              <a:ext uri="{FF2B5EF4-FFF2-40B4-BE49-F238E27FC236}">
                <a16:creationId xmlns:a16="http://schemas.microsoft.com/office/drawing/2014/main" id="{6DA3DE68-3380-6716-159C-0ADFBD02401D}"/>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DAD99CB-01B1-42CB-9585-2D8B7EF3313A}" type="slidenum">
              <a:rPr lang="en-US"/>
              <a:pPr fontAlgn="base">
                <a:spcBef>
                  <a:spcPct val="0"/>
                </a:spcBef>
                <a:spcAft>
                  <a:spcPct val="0"/>
                </a:spcAft>
                <a:defRPr/>
              </a:pPr>
              <a:t>2</a:t>
            </a:fld>
            <a:endParaRPr lang="en-US" dirty="0"/>
          </a:p>
        </p:txBody>
      </p:sp>
    </p:spTree>
    <p:extLst>
      <p:ext uri="{BB962C8B-B14F-4D97-AF65-F5344CB8AC3E}">
        <p14:creationId xmlns:p14="http://schemas.microsoft.com/office/powerpoint/2010/main" val="10838743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5B3196-A966-7BCD-0B4B-6AE77E660D1E}"/>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2ED7E891-D101-396C-FF88-7C14F2C1079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911F4E96-15B5-B9BF-E9E0-63AF1848C0F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16387" name="Slide Number Placeholder 3">
            <a:extLst>
              <a:ext uri="{FF2B5EF4-FFF2-40B4-BE49-F238E27FC236}">
                <a16:creationId xmlns:a16="http://schemas.microsoft.com/office/drawing/2014/main" id="{0A5BACE2-252C-8D3E-BEAF-FC3ACE618273}"/>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DAD99CB-01B1-42CB-9585-2D8B7EF3313A}" type="slidenum">
              <a:rPr lang="en-US"/>
              <a:pPr fontAlgn="base">
                <a:spcBef>
                  <a:spcPct val="0"/>
                </a:spcBef>
                <a:spcAft>
                  <a:spcPct val="0"/>
                </a:spcAft>
                <a:defRPr/>
              </a:pPr>
              <a:t>3</a:t>
            </a:fld>
            <a:endParaRPr lang="en-US" dirty="0"/>
          </a:p>
        </p:txBody>
      </p:sp>
    </p:spTree>
    <p:extLst>
      <p:ext uri="{BB962C8B-B14F-4D97-AF65-F5344CB8AC3E}">
        <p14:creationId xmlns:p14="http://schemas.microsoft.com/office/powerpoint/2010/main" val="11178424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4213"/>
            <a:ext cx="4572000" cy="34305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8D4256A-D9AE-4221-AFC4-27AAE781BDA7}" type="slidenum">
              <a:rPr lang="en-US" smtClean="0"/>
              <a:pPr>
                <a:defRPr/>
              </a:pPr>
              <a:t>4</a:t>
            </a:fld>
            <a:endParaRPr lang="en-US" dirty="0"/>
          </a:p>
        </p:txBody>
      </p:sp>
    </p:spTree>
    <p:extLst>
      <p:ext uri="{BB962C8B-B14F-4D97-AF65-F5344CB8AC3E}">
        <p14:creationId xmlns:p14="http://schemas.microsoft.com/office/powerpoint/2010/main" val="24424195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baseline="0" dirty="0"/>
          </a:p>
        </p:txBody>
      </p:sp>
      <p:sp>
        <p:nvSpPr>
          <p:cNvPr id="4301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54345C1-B6AD-4073-A0C6-D214B6570432}" type="slidenum">
              <a:rPr lang="en-US"/>
              <a:pPr fontAlgn="base">
                <a:spcBef>
                  <a:spcPct val="0"/>
                </a:spcBef>
                <a:spcAft>
                  <a:spcPct val="0"/>
                </a:spcAft>
                <a:defRPr/>
              </a:pPr>
              <a:t>5</a:t>
            </a:fld>
            <a:endParaRPr lang="en-US" dirty="0"/>
          </a:p>
        </p:txBody>
      </p:sp>
    </p:spTree>
    <p:extLst>
      <p:ext uri="{BB962C8B-B14F-4D97-AF65-F5344CB8AC3E}">
        <p14:creationId xmlns:p14="http://schemas.microsoft.com/office/powerpoint/2010/main" val="37626035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7A8BA0-8CDA-E919-3BD0-3B74C0A9FA7D}"/>
            </a:ext>
          </a:extLst>
        </p:cNvPr>
        <p:cNvGrpSpPr/>
        <p:nvPr/>
      </p:nvGrpSpPr>
      <p:grpSpPr>
        <a:xfrm>
          <a:off x="0" y="0"/>
          <a:ext cx="0" cy="0"/>
          <a:chOff x="0" y="0"/>
          <a:chExt cx="0" cy="0"/>
        </a:xfrm>
      </p:grpSpPr>
      <p:sp>
        <p:nvSpPr>
          <p:cNvPr id="65538" name="Slide Image Placeholder 1">
            <a:extLst>
              <a:ext uri="{FF2B5EF4-FFF2-40B4-BE49-F238E27FC236}">
                <a16:creationId xmlns:a16="http://schemas.microsoft.com/office/drawing/2014/main" id="{B719D555-61F3-C3D0-6D8C-A57DE6CA369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Notes Placeholder 2">
            <a:extLst>
              <a:ext uri="{FF2B5EF4-FFF2-40B4-BE49-F238E27FC236}">
                <a16:creationId xmlns:a16="http://schemas.microsoft.com/office/drawing/2014/main" id="{7DF60917-5D66-9E02-5E12-6CCE2543CC5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baseline="0" dirty="0"/>
          </a:p>
        </p:txBody>
      </p:sp>
      <p:sp>
        <p:nvSpPr>
          <p:cNvPr id="43011" name="Slide Number Placeholder 3">
            <a:extLst>
              <a:ext uri="{FF2B5EF4-FFF2-40B4-BE49-F238E27FC236}">
                <a16:creationId xmlns:a16="http://schemas.microsoft.com/office/drawing/2014/main" id="{0A3D8130-AD05-28FB-57D7-27386971ED6B}"/>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54345C1-B6AD-4073-A0C6-D214B6570432}" type="slidenum">
              <a:rPr lang="en-US"/>
              <a:pPr fontAlgn="base">
                <a:spcBef>
                  <a:spcPct val="0"/>
                </a:spcBef>
                <a:spcAft>
                  <a:spcPct val="0"/>
                </a:spcAft>
                <a:defRPr/>
              </a:pPr>
              <a:t>6</a:t>
            </a:fld>
            <a:endParaRPr lang="en-US" dirty="0"/>
          </a:p>
        </p:txBody>
      </p:sp>
    </p:spTree>
    <p:extLst>
      <p:ext uri="{BB962C8B-B14F-4D97-AF65-F5344CB8AC3E}">
        <p14:creationId xmlns:p14="http://schemas.microsoft.com/office/powerpoint/2010/main" val="35521390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35E218-BF21-7462-846A-E4A02C9DCAAF}"/>
            </a:ext>
          </a:extLst>
        </p:cNvPr>
        <p:cNvGrpSpPr/>
        <p:nvPr/>
      </p:nvGrpSpPr>
      <p:grpSpPr>
        <a:xfrm>
          <a:off x="0" y="0"/>
          <a:ext cx="0" cy="0"/>
          <a:chOff x="0" y="0"/>
          <a:chExt cx="0" cy="0"/>
        </a:xfrm>
      </p:grpSpPr>
      <p:sp>
        <p:nvSpPr>
          <p:cNvPr id="65538" name="Slide Image Placeholder 1">
            <a:extLst>
              <a:ext uri="{FF2B5EF4-FFF2-40B4-BE49-F238E27FC236}">
                <a16:creationId xmlns:a16="http://schemas.microsoft.com/office/drawing/2014/main" id="{7B0C3E04-F28F-7C33-02EA-D000672F3E7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Notes Placeholder 2">
            <a:extLst>
              <a:ext uri="{FF2B5EF4-FFF2-40B4-BE49-F238E27FC236}">
                <a16:creationId xmlns:a16="http://schemas.microsoft.com/office/drawing/2014/main" id="{411DF2D6-AEFE-7452-B88D-5338A02D6FC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43011" name="Slide Number Placeholder 3">
            <a:extLst>
              <a:ext uri="{FF2B5EF4-FFF2-40B4-BE49-F238E27FC236}">
                <a16:creationId xmlns:a16="http://schemas.microsoft.com/office/drawing/2014/main" id="{79CD151A-E710-800D-2A01-4D225DD3605C}"/>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54345C1-B6AD-4073-A0C6-D214B6570432}" type="slidenum">
              <a:rPr lang="en-US"/>
              <a:pPr fontAlgn="base">
                <a:spcBef>
                  <a:spcPct val="0"/>
                </a:spcBef>
                <a:spcAft>
                  <a:spcPct val="0"/>
                </a:spcAft>
                <a:defRPr/>
              </a:pPr>
              <a:t>7</a:t>
            </a:fld>
            <a:endParaRPr lang="en-US" dirty="0"/>
          </a:p>
        </p:txBody>
      </p:sp>
    </p:spTree>
    <p:extLst>
      <p:ext uri="{BB962C8B-B14F-4D97-AF65-F5344CB8AC3E}">
        <p14:creationId xmlns:p14="http://schemas.microsoft.com/office/powerpoint/2010/main" val="26261511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02E6A2-4636-EA79-8BCB-6EA1DE6B546E}"/>
            </a:ext>
          </a:extLst>
        </p:cNvPr>
        <p:cNvGrpSpPr/>
        <p:nvPr/>
      </p:nvGrpSpPr>
      <p:grpSpPr>
        <a:xfrm>
          <a:off x="0" y="0"/>
          <a:ext cx="0" cy="0"/>
          <a:chOff x="0" y="0"/>
          <a:chExt cx="0" cy="0"/>
        </a:xfrm>
      </p:grpSpPr>
      <p:sp>
        <p:nvSpPr>
          <p:cNvPr id="65538" name="Slide Image Placeholder 1">
            <a:extLst>
              <a:ext uri="{FF2B5EF4-FFF2-40B4-BE49-F238E27FC236}">
                <a16:creationId xmlns:a16="http://schemas.microsoft.com/office/drawing/2014/main" id="{2C86CFBB-B845-B13A-DC88-961FAB8D63D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Notes Placeholder 2">
            <a:extLst>
              <a:ext uri="{FF2B5EF4-FFF2-40B4-BE49-F238E27FC236}">
                <a16:creationId xmlns:a16="http://schemas.microsoft.com/office/drawing/2014/main" id="{0961E618-6EF4-6C3A-7DDF-483BD05D1D9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baseline="0" dirty="0"/>
          </a:p>
        </p:txBody>
      </p:sp>
      <p:sp>
        <p:nvSpPr>
          <p:cNvPr id="43011" name="Slide Number Placeholder 3">
            <a:extLst>
              <a:ext uri="{FF2B5EF4-FFF2-40B4-BE49-F238E27FC236}">
                <a16:creationId xmlns:a16="http://schemas.microsoft.com/office/drawing/2014/main" id="{AEEA2354-B08E-24A0-D03A-7A210B4623B1}"/>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54345C1-B6AD-4073-A0C6-D214B6570432}" type="slidenum">
              <a:rPr lang="en-US"/>
              <a:pPr fontAlgn="base">
                <a:spcBef>
                  <a:spcPct val="0"/>
                </a:spcBef>
                <a:spcAft>
                  <a:spcPct val="0"/>
                </a:spcAft>
                <a:defRPr/>
              </a:pPr>
              <a:t>8</a:t>
            </a:fld>
            <a:endParaRPr lang="en-US" dirty="0"/>
          </a:p>
        </p:txBody>
      </p:sp>
    </p:spTree>
    <p:extLst>
      <p:ext uri="{BB962C8B-B14F-4D97-AF65-F5344CB8AC3E}">
        <p14:creationId xmlns:p14="http://schemas.microsoft.com/office/powerpoint/2010/main" val="41090468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dirty="0"/>
          </a:p>
        </p:txBody>
      </p:sp>
      <p:sp>
        <p:nvSpPr>
          <p:cNvPr id="4" name="Slide Number Placeholder 3"/>
          <p:cNvSpPr>
            <a:spLocks noGrp="1"/>
          </p:cNvSpPr>
          <p:nvPr>
            <p:ph type="sldNum" sz="quarter" idx="5"/>
          </p:nvPr>
        </p:nvSpPr>
        <p:spPr/>
        <p:txBody>
          <a:bodyPr/>
          <a:lstStyle/>
          <a:p>
            <a:pPr>
              <a:defRPr/>
            </a:pPr>
            <a:fld id="{BCF40951-616A-4715-A603-D7C81C58C99D}" type="slidenum">
              <a:rPr lang="en-US" smtClean="0"/>
              <a:pPr>
                <a:defRPr/>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436A2A6-7C28-450B-BF02-7299FD34323D}" type="slidenum">
              <a:rPr lang="en-US"/>
              <a:pPr fontAlgn="base">
                <a:spcBef>
                  <a:spcPct val="0"/>
                </a:spcBef>
                <a:spcAft>
                  <a:spcPct val="0"/>
                </a:spcAft>
                <a:defRPr/>
              </a:pPr>
              <a:t>10</a:t>
            </a:fld>
            <a:endParaRPr lang="en-US" dirty="0"/>
          </a:p>
        </p:txBody>
      </p:sp>
    </p:spTree>
    <p:extLst>
      <p:ext uri="{BB962C8B-B14F-4D97-AF65-F5344CB8AC3E}">
        <p14:creationId xmlns:p14="http://schemas.microsoft.com/office/powerpoint/2010/main" val="1901583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436A2A6-7C28-450B-BF02-7299FD34323D}" type="slidenum">
              <a:rPr lang="en-US"/>
              <a:pPr fontAlgn="base">
                <a:spcBef>
                  <a:spcPct val="0"/>
                </a:spcBef>
                <a:spcAft>
                  <a:spcPct val="0"/>
                </a:spcAft>
                <a:defRPr/>
              </a:pPr>
              <a:t>11</a:t>
            </a:fld>
            <a:endParaRPr lang="en-US" dirty="0"/>
          </a:p>
        </p:txBody>
      </p:sp>
    </p:spTree>
    <p:extLst>
      <p:ext uri="{BB962C8B-B14F-4D97-AF65-F5344CB8AC3E}">
        <p14:creationId xmlns:p14="http://schemas.microsoft.com/office/powerpoint/2010/main" val="17488318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1638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CDD18C1-95D3-44CE-A284-488CF91DDBB2}" type="slidenum">
              <a:rPr lang="en-US"/>
              <a:pPr fontAlgn="base">
                <a:spcBef>
                  <a:spcPct val="0"/>
                </a:spcBef>
                <a:spcAft>
                  <a:spcPct val="0"/>
                </a:spcAft>
                <a:defRPr/>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dirty="0"/>
          </a:p>
        </p:txBody>
      </p:sp>
      <p:sp>
        <p:nvSpPr>
          <p:cNvPr id="4" name="Slide Number Placeholder 3"/>
          <p:cNvSpPr>
            <a:spLocks noGrp="1"/>
          </p:cNvSpPr>
          <p:nvPr>
            <p:ph type="sldNum" sz="quarter" idx="5"/>
          </p:nvPr>
        </p:nvSpPr>
        <p:spPr/>
        <p:txBody>
          <a:bodyPr/>
          <a:lstStyle/>
          <a:p>
            <a:pPr>
              <a:defRPr/>
            </a:pPr>
            <a:fld id="{D771EEE0-D268-4854-9AA2-5C0B77FE4D66}" type="slidenum">
              <a:rPr lang="en-US" smtClean="0"/>
              <a:pPr>
                <a:defRPr/>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98563" y="701675"/>
            <a:ext cx="4689475" cy="351631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8D4256A-D9AE-4221-AFC4-27AAE781BDA7}" type="slidenum">
              <a:rPr lang="en-US" smtClean="0"/>
              <a:pPr>
                <a:defRPr/>
              </a:pPr>
              <a:t>14</a:t>
            </a:fld>
            <a:endParaRPr lang="en-US" dirty="0"/>
          </a:p>
        </p:txBody>
      </p:sp>
    </p:spTree>
    <p:extLst>
      <p:ext uri="{BB962C8B-B14F-4D97-AF65-F5344CB8AC3E}">
        <p14:creationId xmlns:p14="http://schemas.microsoft.com/office/powerpoint/2010/main" val="2944519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98563" y="701675"/>
            <a:ext cx="4689475" cy="351631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8D4256A-D9AE-4221-AFC4-27AAE781BDA7}" type="slidenum">
              <a:rPr lang="en-US" smtClean="0"/>
              <a:pPr>
                <a:defRPr/>
              </a:pPr>
              <a:t>15</a:t>
            </a:fld>
            <a:endParaRPr lang="en-US" dirty="0"/>
          </a:p>
        </p:txBody>
      </p:sp>
    </p:spTree>
    <p:extLst>
      <p:ext uri="{BB962C8B-B14F-4D97-AF65-F5344CB8AC3E}">
        <p14:creationId xmlns:p14="http://schemas.microsoft.com/office/powerpoint/2010/main" val="32821517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dirty="0"/>
          </a:p>
        </p:txBody>
      </p:sp>
      <p:sp>
        <p:nvSpPr>
          <p:cNvPr id="4" name="Slide Number Placeholder 3"/>
          <p:cNvSpPr>
            <a:spLocks noGrp="1"/>
          </p:cNvSpPr>
          <p:nvPr>
            <p:ph type="sldNum" sz="quarter" idx="5"/>
          </p:nvPr>
        </p:nvSpPr>
        <p:spPr/>
        <p:txBody>
          <a:bodyPr/>
          <a:lstStyle/>
          <a:p>
            <a:pPr>
              <a:defRPr/>
            </a:pPr>
            <a:fld id="{396CC7F6-DEFD-418F-B977-BB6FAABF1DE2}" type="slidenum">
              <a:rPr lang="en-US" smtClean="0"/>
              <a:pPr>
                <a:defRPr/>
              </a:pPr>
              <a:t>16</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4096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1404AF7-D282-4F99-BDF8-1C216E1DB536}" type="slidenum">
              <a:rPr lang="en-US"/>
              <a:pPr fontAlgn="base">
                <a:spcBef>
                  <a:spcPct val="0"/>
                </a:spcBef>
                <a:spcAft>
                  <a:spcPct val="0"/>
                </a:spcAft>
                <a:defRPr/>
              </a:pPr>
              <a:t>17</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5225" y="690563"/>
            <a:ext cx="4619625" cy="346551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8D4256A-D9AE-4221-AFC4-27AAE781BDA7}" type="slidenum">
              <a:rPr lang="en-US" smtClean="0"/>
              <a:pPr>
                <a:defRPr/>
              </a:pPr>
              <a:t>18</a:t>
            </a:fld>
            <a:endParaRPr lang="en-US" dirty="0"/>
          </a:p>
        </p:txBody>
      </p:sp>
    </p:spTree>
    <p:extLst>
      <p:ext uri="{BB962C8B-B14F-4D97-AF65-F5344CB8AC3E}">
        <p14:creationId xmlns:p14="http://schemas.microsoft.com/office/powerpoint/2010/main" val="17460758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4213"/>
            <a:ext cx="4572000" cy="34305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8D4256A-D9AE-4221-AFC4-27AAE781BDA7}" type="slidenum">
              <a:rPr lang="en-US" smtClean="0"/>
              <a:pPr>
                <a:defRPr/>
              </a:pPr>
              <a:t>19</a:t>
            </a:fld>
            <a:endParaRPr lang="en-US" dirty="0"/>
          </a:p>
        </p:txBody>
      </p:sp>
    </p:spTree>
    <p:extLst>
      <p:ext uri="{BB962C8B-B14F-4D97-AF65-F5344CB8AC3E}">
        <p14:creationId xmlns:p14="http://schemas.microsoft.com/office/powerpoint/2010/main" val="7039350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436A2A6-7C28-450B-BF02-7299FD34323D}" type="slidenum">
              <a:rPr lang="en-US"/>
              <a:pPr fontAlgn="base">
                <a:spcBef>
                  <a:spcPct val="0"/>
                </a:spcBef>
                <a:spcAft>
                  <a:spcPct val="0"/>
                </a:spcAft>
                <a:defRPr/>
              </a:pPr>
              <a:t>20</a:t>
            </a:fld>
            <a:endParaRPr lang="en-US" dirty="0"/>
          </a:p>
        </p:txBody>
      </p:sp>
    </p:spTree>
    <p:extLst>
      <p:ext uri="{BB962C8B-B14F-4D97-AF65-F5344CB8AC3E}">
        <p14:creationId xmlns:p14="http://schemas.microsoft.com/office/powerpoint/2010/main" val="42376513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436A2A6-7C28-450B-BF02-7299FD34323D}" type="slidenum">
              <a:rPr lang="en-US"/>
              <a:pPr fontAlgn="base">
                <a:spcBef>
                  <a:spcPct val="0"/>
                </a:spcBef>
                <a:spcAft>
                  <a:spcPct val="0"/>
                </a:spcAft>
                <a:defRPr/>
              </a:pPr>
              <a:t>21</a:t>
            </a:fld>
            <a:endParaRPr lang="en-US" dirty="0"/>
          </a:p>
        </p:txBody>
      </p:sp>
    </p:spTree>
    <p:extLst>
      <p:ext uri="{BB962C8B-B14F-4D97-AF65-F5344CB8AC3E}">
        <p14:creationId xmlns:p14="http://schemas.microsoft.com/office/powerpoint/2010/main" val="7187240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7CA428-EBEA-2C0F-0576-8F1215FE7DF3}"/>
            </a:ext>
          </a:extLst>
        </p:cNvPr>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id="{2C67AED6-DA0C-2D11-5F7E-DAB6998A379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a:extLst>
              <a:ext uri="{FF2B5EF4-FFF2-40B4-BE49-F238E27FC236}">
                <a16:creationId xmlns:a16="http://schemas.microsoft.com/office/drawing/2014/main" id="{DBAA2587-0CF6-B9C7-BD3F-C9F53CBAA73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2" name="Slide Number Placeholder 3">
            <a:extLst>
              <a:ext uri="{FF2B5EF4-FFF2-40B4-BE49-F238E27FC236}">
                <a16:creationId xmlns:a16="http://schemas.microsoft.com/office/drawing/2014/main" id="{467AF7BE-4DAB-472B-EEC1-B272E03B5FD3}"/>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436A2A6-7C28-450B-BF02-7299FD34323D}" type="slidenum">
              <a:rPr lang="en-US"/>
              <a:pPr fontAlgn="base">
                <a:spcBef>
                  <a:spcPct val="0"/>
                </a:spcBef>
                <a:spcAft>
                  <a:spcPct val="0"/>
                </a:spcAft>
                <a:defRPr/>
              </a:pPr>
              <a:t>22</a:t>
            </a:fld>
            <a:endParaRPr lang="en-US" dirty="0"/>
          </a:p>
        </p:txBody>
      </p:sp>
    </p:spTree>
    <p:extLst>
      <p:ext uri="{BB962C8B-B14F-4D97-AF65-F5344CB8AC3E}">
        <p14:creationId xmlns:p14="http://schemas.microsoft.com/office/powerpoint/2010/main" val="28732224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bwMode="auto">
          <a:xfrm>
            <a:off x="1143000" y="684213"/>
            <a:ext cx="4572000" cy="34305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5120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773495E-013C-4CCE-8DCE-B67DB744E30E}" type="slidenum">
              <a:rPr lang="en-US"/>
              <a:pPr fontAlgn="base">
                <a:spcBef>
                  <a:spcPct val="0"/>
                </a:spcBef>
                <a:spcAft>
                  <a:spcPct val="0"/>
                </a:spcAft>
                <a:defRPr/>
              </a:pPr>
              <a:t>23</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dirty="0"/>
          </a:p>
        </p:txBody>
      </p:sp>
      <p:sp>
        <p:nvSpPr>
          <p:cNvPr id="4" name="Slide Number Placeholder 3"/>
          <p:cNvSpPr>
            <a:spLocks noGrp="1"/>
          </p:cNvSpPr>
          <p:nvPr>
            <p:ph type="sldNum" sz="quarter" idx="5"/>
          </p:nvPr>
        </p:nvSpPr>
        <p:spPr/>
        <p:txBody>
          <a:bodyPr/>
          <a:lstStyle/>
          <a:p>
            <a:pPr>
              <a:defRPr/>
            </a:pPr>
            <a:fld id="{4B538CB3-0334-47B1-B7C5-ABC36FB4B3B9}" type="slidenum">
              <a:rPr lang="en-US" smtClean="0"/>
              <a:pPr>
                <a:defRPr/>
              </a:pPr>
              <a:t>24</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dirty="0"/>
          </a:p>
        </p:txBody>
      </p:sp>
      <p:sp>
        <p:nvSpPr>
          <p:cNvPr id="4" name="Slide Number Placeholder 3"/>
          <p:cNvSpPr>
            <a:spLocks noGrp="1"/>
          </p:cNvSpPr>
          <p:nvPr>
            <p:ph type="sldNum" sz="quarter" idx="5"/>
          </p:nvPr>
        </p:nvSpPr>
        <p:spPr/>
        <p:txBody>
          <a:bodyPr/>
          <a:lstStyle/>
          <a:p>
            <a:pPr>
              <a:defRPr/>
            </a:pPr>
            <a:fld id="{7C6E7448-C097-4AEC-9A63-DF88A1339AA3}" type="slidenum">
              <a:rPr lang="en-US" smtClean="0"/>
              <a:pPr>
                <a:defRPr/>
              </a:pPr>
              <a:t>25</a:t>
            </a:fld>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dirty="0"/>
          </a:p>
        </p:txBody>
      </p:sp>
      <p:sp>
        <p:nvSpPr>
          <p:cNvPr id="4" name="Slide Number Placeholder 3"/>
          <p:cNvSpPr>
            <a:spLocks noGrp="1"/>
          </p:cNvSpPr>
          <p:nvPr>
            <p:ph type="sldNum" sz="quarter" idx="5"/>
          </p:nvPr>
        </p:nvSpPr>
        <p:spPr/>
        <p:txBody>
          <a:bodyPr/>
          <a:lstStyle/>
          <a:p>
            <a:pPr>
              <a:defRPr/>
            </a:pPr>
            <a:fld id="{B67C1018-F3E9-4A27-A1EE-716B2BA6C0DD}" type="slidenum">
              <a:rPr lang="en-US" smtClean="0"/>
              <a:pPr>
                <a:defRPr/>
              </a:pPr>
              <a:t>26</a:t>
            </a:fld>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dirty="0"/>
          </a:p>
        </p:txBody>
      </p:sp>
      <p:sp>
        <p:nvSpPr>
          <p:cNvPr id="4" name="Slide Number Placeholder 3"/>
          <p:cNvSpPr>
            <a:spLocks noGrp="1"/>
          </p:cNvSpPr>
          <p:nvPr>
            <p:ph type="sldNum" sz="quarter" idx="5"/>
          </p:nvPr>
        </p:nvSpPr>
        <p:spPr/>
        <p:txBody>
          <a:bodyPr/>
          <a:lstStyle/>
          <a:p>
            <a:pPr>
              <a:defRPr/>
            </a:pPr>
            <a:fld id="{B51C92E9-4392-4C22-8D87-EA38FA18022C}" type="slidenum">
              <a:rPr lang="en-US" smtClean="0"/>
              <a:pPr>
                <a:defRPr/>
              </a:pPr>
              <a:t>27</a:t>
            </a:fld>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41ED40-BE14-CC57-6D27-8AFD0C9733E7}"/>
            </a:ext>
          </a:extLst>
        </p:cNvPr>
        <p:cNvGrpSpPr/>
        <p:nvPr/>
      </p:nvGrpSpPr>
      <p:grpSpPr>
        <a:xfrm>
          <a:off x="0" y="0"/>
          <a:ext cx="0" cy="0"/>
          <a:chOff x="0" y="0"/>
          <a:chExt cx="0" cy="0"/>
        </a:xfrm>
      </p:grpSpPr>
      <p:sp>
        <p:nvSpPr>
          <p:cNvPr id="83970" name="Slide Image Placeholder 1">
            <a:extLst>
              <a:ext uri="{FF2B5EF4-FFF2-40B4-BE49-F238E27FC236}">
                <a16:creationId xmlns:a16="http://schemas.microsoft.com/office/drawing/2014/main" id="{48397DD0-31CD-70EC-632C-9ED82C56512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Notes Placeholder 2">
            <a:extLst>
              <a:ext uri="{FF2B5EF4-FFF2-40B4-BE49-F238E27FC236}">
                <a16:creationId xmlns:a16="http://schemas.microsoft.com/office/drawing/2014/main" id="{F8793F55-83C4-C603-A043-6CDF5C29080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dirty="0"/>
          </a:p>
        </p:txBody>
      </p:sp>
      <p:sp>
        <p:nvSpPr>
          <p:cNvPr id="4" name="Slide Number Placeholder 3">
            <a:extLst>
              <a:ext uri="{FF2B5EF4-FFF2-40B4-BE49-F238E27FC236}">
                <a16:creationId xmlns:a16="http://schemas.microsoft.com/office/drawing/2014/main" id="{5B0F14C6-46D4-BDFA-C486-1E4437A2B236}"/>
              </a:ext>
            </a:extLst>
          </p:cNvPr>
          <p:cNvSpPr>
            <a:spLocks noGrp="1"/>
          </p:cNvSpPr>
          <p:nvPr>
            <p:ph type="sldNum" sz="quarter" idx="5"/>
          </p:nvPr>
        </p:nvSpPr>
        <p:spPr/>
        <p:txBody>
          <a:bodyPr/>
          <a:lstStyle/>
          <a:p>
            <a:pPr>
              <a:defRPr/>
            </a:pPr>
            <a:fld id="{B51C92E9-4392-4C22-8D87-EA38FA18022C}" type="slidenum">
              <a:rPr lang="en-US" smtClean="0"/>
              <a:pPr>
                <a:defRPr/>
              </a:pPr>
              <a:t>28</a:t>
            </a:fld>
            <a:endParaRPr lang="en-US" dirty="0"/>
          </a:p>
        </p:txBody>
      </p:sp>
    </p:spTree>
    <p:extLst>
      <p:ext uri="{BB962C8B-B14F-4D97-AF65-F5344CB8AC3E}">
        <p14:creationId xmlns:p14="http://schemas.microsoft.com/office/powerpoint/2010/main" val="18937714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45E3BA-4FA7-D795-46EF-F315734A3EC9}"/>
            </a:ext>
          </a:extLst>
        </p:cNvPr>
        <p:cNvGrpSpPr/>
        <p:nvPr/>
      </p:nvGrpSpPr>
      <p:grpSpPr>
        <a:xfrm>
          <a:off x="0" y="0"/>
          <a:ext cx="0" cy="0"/>
          <a:chOff x="0" y="0"/>
          <a:chExt cx="0" cy="0"/>
        </a:xfrm>
      </p:grpSpPr>
      <p:sp>
        <p:nvSpPr>
          <p:cNvPr id="83970" name="Slide Image Placeholder 1">
            <a:extLst>
              <a:ext uri="{FF2B5EF4-FFF2-40B4-BE49-F238E27FC236}">
                <a16:creationId xmlns:a16="http://schemas.microsoft.com/office/drawing/2014/main" id="{E9F759FD-334B-572E-3513-7217E203001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Notes Placeholder 2">
            <a:extLst>
              <a:ext uri="{FF2B5EF4-FFF2-40B4-BE49-F238E27FC236}">
                <a16:creationId xmlns:a16="http://schemas.microsoft.com/office/drawing/2014/main" id="{8F8EB5B3-2080-9809-9E5F-77A7B8CAB9C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dirty="0"/>
          </a:p>
        </p:txBody>
      </p:sp>
      <p:sp>
        <p:nvSpPr>
          <p:cNvPr id="4" name="Slide Number Placeholder 3">
            <a:extLst>
              <a:ext uri="{FF2B5EF4-FFF2-40B4-BE49-F238E27FC236}">
                <a16:creationId xmlns:a16="http://schemas.microsoft.com/office/drawing/2014/main" id="{9DCD24F5-95F7-3B58-66B5-1CD6F39CA571}"/>
              </a:ext>
            </a:extLst>
          </p:cNvPr>
          <p:cNvSpPr>
            <a:spLocks noGrp="1"/>
          </p:cNvSpPr>
          <p:nvPr>
            <p:ph type="sldNum" sz="quarter" idx="5"/>
          </p:nvPr>
        </p:nvSpPr>
        <p:spPr/>
        <p:txBody>
          <a:bodyPr/>
          <a:lstStyle/>
          <a:p>
            <a:pPr>
              <a:defRPr/>
            </a:pPr>
            <a:fld id="{B51C92E9-4392-4C22-8D87-EA38FA18022C}" type="slidenum">
              <a:rPr lang="en-US" smtClean="0"/>
              <a:pPr>
                <a:defRPr/>
              </a:pPr>
              <a:t>29</a:t>
            </a:fld>
            <a:endParaRPr lang="en-US" dirty="0"/>
          </a:p>
        </p:txBody>
      </p:sp>
    </p:spTree>
    <p:extLst>
      <p:ext uri="{BB962C8B-B14F-4D97-AF65-F5344CB8AC3E}">
        <p14:creationId xmlns:p14="http://schemas.microsoft.com/office/powerpoint/2010/main" val="114280658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7782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C6F1DE9-8D4B-46CE-9B44-1B86E14927B7}" type="slidenum">
              <a:rPr lang="en-US"/>
              <a:pPr fontAlgn="base">
                <a:spcBef>
                  <a:spcPct val="0"/>
                </a:spcBef>
                <a:spcAft>
                  <a:spcPct val="0"/>
                </a:spcAft>
                <a:defRPr/>
              </a:pPr>
              <a:t>30</a:t>
            </a:fld>
            <a:endParaRPr lang="en-US" dirty="0"/>
          </a:p>
        </p:txBody>
      </p:sp>
    </p:spTree>
    <p:extLst>
      <p:ext uri="{BB962C8B-B14F-4D97-AF65-F5344CB8AC3E}">
        <p14:creationId xmlns:p14="http://schemas.microsoft.com/office/powerpoint/2010/main" val="24953203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7782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C6F1DE9-8D4B-46CE-9B44-1B86E14927B7}" type="slidenum">
              <a:rPr lang="en-US"/>
              <a:pPr fontAlgn="base">
                <a:spcBef>
                  <a:spcPct val="0"/>
                </a:spcBef>
                <a:spcAft>
                  <a:spcPct val="0"/>
                </a:spcAft>
                <a:defRPr/>
              </a:pPr>
              <a:t>31</a:t>
            </a:fld>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436A2A6-7C28-450B-BF02-7299FD34323D}" type="slidenum">
              <a:rPr lang="en-US"/>
              <a:pPr fontAlgn="base">
                <a:spcBef>
                  <a:spcPct val="0"/>
                </a:spcBef>
                <a:spcAft>
                  <a:spcPct val="0"/>
                </a:spcAft>
                <a:defRPr/>
              </a:pPr>
              <a:t>32</a:t>
            </a:fld>
            <a:endParaRPr lang="en-US" dirty="0"/>
          </a:p>
        </p:txBody>
      </p:sp>
    </p:spTree>
    <p:extLst>
      <p:ext uri="{BB962C8B-B14F-4D97-AF65-F5344CB8AC3E}">
        <p14:creationId xmlns:p14="http://schemas.microsoft.com/office/powerpoint/2010/main" val="400295074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436A2A6-7C28-450B-BF02-7299FD34323D}" type="slidenum">
              <a:rPr lang="en-US"/>
              <a:pPr fontAlgn="base">
                <a:spcBef>
                  <a:spcPct val="0"/>
                </a:spcBef>
                <a:spcAft>
                  <a:spcPct val="0"/>
                </a:spcAft>
                <a:defRPr/>
              </a:pPr>
              <a:t>33</a:t>
            </a:fld>
            <a:endParaRPr lang="en-US" dirty="0"/>
          </a:p>
        </p:txBody>
      </p:sp>
    </p:spTree>
    <p:extLst>
      <p:ext uri="{BB962C8B-B14F-4D97-AF65-F5344CB8AC3E}">
        <p14:creationId xmlns:p14="http://schemas.microsoft.com/office/powerpoint/2010/main" val="49159595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638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CDD18C1-95D3-44CE-A284-488CF91DDBB2}" type="slidenum">
              <a:rPr lang="en-US"/>
              <a:pPr fontAlgn="base">
                <a:spcBef>
                  <a:spcPct val="0"/>
                </a:spcBef>
                <a:spcAft>
                  <a:spcPct val="0"/>
                </a:spcAft>
                <a:defRPr/>
              </a:pPr>
              <a:t>34</a:t>
            </a:fld>
            <a:endParaRPr lang="en-US" dirty="0"/>
          </a:p>
        </p:txBody>
      </p:sp>
    </p:spTree>
    <p:extLst>
      <p:ext uri="{BB962C8B-B14F-4D97-AF65-F5344CB8AC3E}">
        <p14:creationId xmlns:p14="http://schemas.microsoft.com/office/powerpoint/2010/main" val="3152531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D283DBDD-3815-4C7F-BF4A-A6127222F968}" type="datetimeFigureOut">
              <a:rPr lang="en-US"/>
              <a:pPr>
                <a:defRPr/>
              </a:pPr>
              <a:t>8/13/2025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64D6943-C732-4518-9C63-96C9F85A71EC}" type="slidenum">
              <a:rPr lang="en-US"/>
              <a:pPr>
                <a:defRPr/>
              </a:pPr>
              <a:t>‹#›</a:t>
            </a:fld>
            <a:endParaRPr lang="en-US" dirty="0"/>
          </a:p>
        </p:txBody>
      </p:sp>
    </p:spTree>
    <p:extLst>
      <p:ext uri="{BB962C8B-B14F-4D97-AF65-F5344CB8AC3E}">
        <p14:creationId xmlns:p14="http://schemas.microsoft.com/office/powerpoint/2010/main" val="27946439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9281E951-267C-4404-9293-AEB8A52E0C66}" type="datetimeFigureOut">
              <a:rPr lang="en-US"/>
              <a:pPr>
                <a:defRPr/>
              </a:pPr>
              <a:t>8/13/2025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585E690-3A13-4DB4-9EC5-6BBF1D4A6B70}" type="slidenum">
              <a:rPr lang="en-US"/>
              <a:pPr>
                <a:defRPr/>
              </a:pPr>
              <a:t>‹#›</a:t>
            </a:fld>
            <a:endParaRPr lang="en-US" dirty="0"/>
          </a:p>
        </p:txBody>
      </p:sp>
    </p:spTree>
    <p:extLst>
      <p:ext uri="{BB962C8B-B14F-4D97-AF65-F5344CB8AC3E}">
        <p14:creationId xmlns:p14="http://schemas.microsoft.com/office/powerpoint/2010/main" val="21859247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26209AEB-B49F-465D-95F3-95DF1D249DD3}" type="datetimeFigureOut">
              <a:rPr lang="en-US"/>
              <a:pPr>
                <a:defRPr/>
              </a:pPr>
              <a:t>8/13/2025</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D281EED9-22C5-4EF3-8572-DAED8E5367D8}" type="slidenum">
              <a:rPr lang="en-US"/>
              <a:pPr>
                <a:defRPr/>
              </a:pPr>
              <a:t>‹#›</a:t>
            </a:fld>
            <a:endParaRPr lang="en-US" dirty="0"/>
          </a:p>
        </p:txBody>
      </p:sp>
    </p:spTree>
    <p:extLst>
      <p:ext uri="{BB962C8B-B14F-4D97-AF65-F5344CB8AC3E}">
        <p14:creationId xmlns:p14="http://schemas.microsoft.com/office/powerpoint/2010/main" val="24348099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5"/>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4205AA3D-F583-4DF8-80D8-010CDD2F5B58}" type="datetimeFigureOut">
              <a:rPr lang="en-US"/>
              <a:pPr>
                <a:defRPr/>
              </a:pPr>
              <a:t>8/13/2025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7F5F6C9-044A-449E-94DF-0F41B5B7F370}" type="slidenum">
              <a:rPr lang="en-US"/>
              <a:pPr>
                <a:defRPr/>
              </a:pPr>
              <a:t>‹#›</a:t>
            </a:fld>
            <a:endParaRPr lang="en-US" dirty="0"/>
          </a:p>
        </p:txBody>
      </p:sp>
    </p:spTree>
    <p:extLst>
      <p:ext uri="{BB962C8B-B14F-4D97-AF65-F5344CB8AC3E}">
        <p14:creationId xmlns:p14="http://schemas.microsoft.com/office/powerpoint/2010/main" val="42480628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6AE85582-441B-4D52-B936-A16177384640}" type="datetimeFigureOut">
              <a:rPr lang="en-US"/>
              <a:pPr>
                <a:defRPr/>
              </a:pPr>
              <a:t>8/13/2025</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6E2163E-087A-41AF-9BE4-B01B4FA46BE7}" type="slidenum">
              <a:rPr lang="en-US"/>
              <a:pPr>
                <a:defRPr/>
              </a:pPr>
              <a:t>‹#›</a:t>
            </a:fld>
            <a:endParaRPr lang="en-US" dirty="0"/>
          </a:p>
        </p:txBody>
      </p:sp>
    </p:spTree>
    <p:extLst>
      <p:ext uri="{BB962C8B-B14F-4D97-AF65-F5344CB8AC3E}">
        <p14:creationId xmlns:p14="http://schemas.microsoft.com/office/powerpoint/2010/main" val="9021219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2"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2"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6F36C6B2-FBC5-4F35-8675-0FBDF9E0F5C9}" type="datetimeFigureOut">
              <a:rPr lang="en-US"/>
              <a:pPr>
                <a:defRPr/>
              </a:pPr>
              <a:t>8/13/2025</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27DE2423-1896-4F29-A7A6-2A2AC72C8206}" type="slidenum">
              <a:rPr lang="en-US"/>
              <a:pPr>
                <a:defRPr/>
              </a:pPr>
              <a:t>‹#›</a:t>
            </a:fld>
            <a:endParaRPr lang="en-US" dirty="0"/>
          </a:p>
        </p:txBody>
      </p:sp>
    </p:spTree>
    <p:extLst>
      <p:ext uri="{BB962C8B-B14F-4D97-AF65-F5344CB8AC3E}">
        <p14:creationId xmlns:p14="http://schemas.microsoft.com/office/powerpoint/2010/main" val="33330115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C316914A-F8B6-440E-97DC-B0C87F3651E7}" type="datetimeFigureOut">
              <a:rPr lang="en-US"/>
              <a:pPr>
                <a:defRPr/>
              </a:pPr>
              <a:t>8/13/2025</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2BA38E4D-65DA-4E62-9FE7-F5DA93D0E4B9}" type="slidenum">
              <a:rPr lang="en-US"/>
              <a:pPr>
                <a:defRPr/>
              </a:pPr>
              <a:t>‹#›</a:t>
            </a:fld>
            <a:endParaRPr lang="en-US" dirty="0"/>
          </a:p>
        </p:txBody>
      </p:sp>
    </p:spTree>
    <p:extLst>
      <p:ext uri="{BB962C8B-B14F-4D97-AF65-F5344CB8AC3E}">
        <p14:creationId xmlns:p14="http://schemas.microsoft.com/office/powerpoint/2010/main" val="33675442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4FB6F512-990F-412B-BF78-4836F012DF51}" type="datetimeFigureOut">
              <a:rPr lang="en-US"/>
              <a:pPr>
                <a:defRPr/>
              </a:pPr>
              <a:t>8/13/2025</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DAC28C30-F841-46F5-BFA0-3DFF2A18BFC9}" type="slidenum">
              <a:rPr lang="en-US"/>
              <a:pPr>
                <a:defRPr/>
              </a:pPr>
              <a:t>‹#›</a:t>
            </a:fld>
            <a:endParaRPr lang="en-US" dirty="0"/>
          </a:p>
        </p:txBody>
      </p:sp>
    </p:spTree>
    <p:extLst>
      <p:ext uri="{BB962C8B-B14F-4D97-AF65-F5344CB8AC3E}">
        <p14:creationId xmlns:p14="http://schemas.microsoft.com/office/powerpoint/2010/main" val="23772982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1" y="273052"/>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C5341AEF-CD79-4C79-A843-00B548C0BB20}" type="datetimeFigureOut">
              <a:rPr lang="en-US"/>
              <a:pPr>
                <a:defRPr/>
              </a:pPr>
              <a:t>8/13/2025</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ADB5B30-6DED-4B7A-ADD8-D3D1AD8400A6}" type="slidenum">
              <a:rPr lang="en-US"/>
              <a:pPr>
                <a:defRPr/>
              </a:pPr>
              <a:t>‹#›</a:t>
            </a:fld>
            <a:endParaRPr lang="en-US" dirty="0"/>
          </a:p>
        </p:txBody>
      </p:sp>
    </p:spTree>
    <p:extLst>
      <p:ext uri="{BB962C8B-B14F-4D97-AF65-F5344CB8AC3E}">
        <p14:creationId xmlns:p14="http://schemas.microsoft.com/office/powerpoint/2010/main" val="40285460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7C13D315-E84D-4F4B-8350-A20F90489FAE}" type="datetimeFigureOut">
              <a:rPr lang="en-US"/>
              <a:pPr>
                <a:defRPr/>
              </a:pPr>
              <a:t>8/13/2025</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D6EB39F-F136-4A11-A609-1D1A8443E681}" type="slidenum">
              <a:rPr lang="en-US"/>
              <a:pPr>
                <a:defRPr/>
              </a:pPr>
              <a:t>‹#›</a:t>
            </a:fld>
            <a:endParaRPr lang="en-US" dirty="0"/>
          </a:p>
        </p:txBody>
      </p:sp>
    </p:spTree>
    <p:extLst>
      <p:ext uri="{BB962C8B-B14F-4D97-AF65-F5344CB8AC3E}">
        <p14:creationId xmlns:p14="http://schemas.microsoft.com/office/powerpoint/2010/main" val="14422524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2615CFF-1A1E-46CF-BEF6-232039F1C7D6}" type="datetimeFigureOut">
              <a:rPr lang="en-US"/>
              <a:pPr>
                <a:defRPr/>
              </a:pPr>
              <a:t>8/13/2025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E45875D-0ABC-4B12-A64E-2AAE37A8E5D8}" type="slidenum">
              <a:rPr lang="en-US"/>
              <a:pPr>
                <a:defRPr/>
              </a:pPr>
              <a:t>‹#›</a:t>
            </a:fld>
            <a:endParaRPr lang="en-US" dirty="0"/>
          </a:p>
        </p:txBody>
      </p:sp>
    </p:spTree>
    <p:extLst>
      <p:ext uri="{BB962C8B-B14F-4D97-AF65-F5344CB8AC3E}">
        <p14:creationId xmlns:p14="http://schemas.microsoft.com/office/powerpoint/2010/main" val="28781564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1E3D72C-FACA-4094-8C2D-450ECC128B3A}" type="datetimeFigureOut">
              <a:rPr lang="en-US"/>
              <a:pPr>
                <a:defRPr/>
              </a:pPr>
              <a:t>8/13/2025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A1E4095-F606-45D6-837B-D19E7046F7D9}" type="slidenum">
              <a:rPr lang="en-US"/>
              <a:pPr>
                <a:defRPr/>
              </a:pPr>
              <a:t>‹#›</a:t>
            </a:fld>
            <a:endParaRPr lang="en-US" dirty="0"/>
          </a:p>
        </p:txBody>
      </p:sp>
    </p:spTree>
    <p:extLst>
      <p:ext uri="{BB962C8B-B14F-4D97-AF65-F5344CB8AC3E}">
        <p14:creationId xmlns:p14="http://schemas.microsoft.com/office/powerpoint/2010/main" val="33269918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56FC42A3-26CE-4E5E-A37D-62D79178E8C2}" type="datetimeFigureOut">
              <a:rPr lang="en-US"/>
              <a:pPr>
                <a:defRPr/>
              </a:pPr>
              <a:t>8/13/2025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BF80CDA-AB07-48FB-9639-1D054D72E045}" type="slidenum">
              <a:rPr lang="en-US"/>
              <a:pPr>
                <a:defRPr/>
              </a:pPr>
              <a:t>‹#›</a:t>
            </a:fld>
            <a:endParaRPr lang="en-US" dirty="0"/>
          </a:p>
        </p:txBody>
      </p:sp>
    </p:spTree>
    <p:extLst>
      <p:ext uri="{BB962C8B-B14F-4D97-AF65-F5344CB8AC3E}">
        <p14:creationId xmlns:p14="http://schemas.microsoft.com/office/powerpoint/2010/main" val="8397512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2503B21-D6FD-484B-8393-EE0AA5CA299E}" type="datetimeFigureOut">
              <a:rPr lang="en-US"/>
              <a:pPr>
                <a:defRPr/>
              </a:pPr>
              <a:t>8/13/2025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3415528-05EC-41E7-A118-A6C89B9C6609}" type="slidenum">
              <a:rPr lang="en-US"/>
              <a:pPr>
                <a:defRPr/>
              </a:pPr>
              <a:t>‹#›</a:t>
            </a:fld>
            <a:endParaRPr lang="en-US" dirty="0"/>
          </a:p>
        </p:txBody>
      </p:sp>
    </p:spTree>
    <p:extLst>
      <p:ext uri="{BB962C8B-B14F-4D97-AF65-F5344CB8AC3E}">
        <p14:creationId xmlns:p14="http://schemas.microsoft.com/office/powerpoint/2010/main" val="19063030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5"/>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2C31FCF7-7872-4FE0-8496-665CD664B38E}" type="datetimeFigureOut">
              <a:rPr lang="en-US"/>
              <a:pPr>
                <a:defRPr/>
              </a:pPr>
              <a:t>8/13/2025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02D098C-8BCA-43DB-BC64-145BA8ACAFA6}" type="slidenum">
              <a:rPr lang="en-US"/>
              <a:pPr>
                <a:defRPr/>
              </a:pPr>
              <a:t>‹#›</a:t>
            </a:fld>
            <a:endParaRPr lang="en-US" dirty="0"/>
          </a:p>
        </p:txBody>
      </p:sp>
    </p:spTree>
    <p:extLst>
      <p:ext uri="{BB962C8B-B14F-4D97-AF65-F5344CB8AC3E}">
        <p14:creationId xmlns:p14="http://schemas.microsoft.com/office/powerpoint/2010/main" val="3214129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D7A1279E-466F-463E-A4C5-6E6EA60CF370}" type="datetimeFigureOut">
              <a:rPr lang="en-US"/>
              <a:pPr>
                <a:defRPr/>
              </a:pPr>
              <a:t>8/13/2025</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54B61F9-56BD-4944-8C35-88E19D1E13CF}" type="slidenum">
              <a:rPr lang="en-US"/>
              <a:pPr>
                <a:defRPr/>
              </a:pPr>
              <a:t>‹#›</a:t>
            </a:fld>
            <a:endParaRPr lang="en-US" dirty="0"/>
          </a:p>
        </p:txBody>
      </p:sp>
    </p:spTree>
    <p:extLst>
      <p:ext uri="{BB962C8B-B14F-4D97-AF65-F5344CB8AC3E}">
        <p14:creationId xmlns:p14="http://schemas.microsoft.com/office/powerpoint/2010/main" val="11973070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2"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2"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D0D49A80-B1CE-4135-8148-8034AAC892C2}" type="datetimeFigureOut">
              <a:rPr lang="en-US"/>
              <a:pPr>
                <a:defRPr/>
              </a:pPr>
              <a:t>8/13/2025</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ADE613EF-22F1-484C-867D-247D53BB64FC}" type="slidenum">
              <a:rPr lang="en-US"/>
              <a:pPr>
                <a:defRPr/>
              </a:pPr>
              <a:t>‹#›</a:t>
            </a:fld>
            <a:endParaRPr lang="en-US" dirty="0"/>
          </a:p>
        </p:txBody>
      </p:sp>
    </p:spTree>
    <p:extLst>
      <p:ext uri="{BB962C8B-B14F-4D97-AF65-F5344CB8AC3E}">
        <p14:creationId xmlns:p14="http://schemas.microsoft.com/office/powerpoint/2010/main" val="36104367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EC6BDF94-B4B4-4ECC-A01F-B0B1079D892C}" type="datetimeFigureOut">
              <a:rPr lang="en-US"/>
              <a:pPr>
                <a:defRPr/>
              </a:pPr>
              <a:t>8/13/2025</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863F7962-0BEE-486C-A720-62B2BBC0CC58}" type="slidenum">
              <a:rPr lang="en-US"/>
              <a:pPr>
                <a:defRPr/>
              </a:pPr>
              <a:t>‹#›</a:t>
            </a:fld>
            <a:endParaRPr lang="en-US" dirty="0"/>
          </a:p>
        </p:txBody>
      </p:sp>
    </p:spTree>
    <p:extLst>
      <p:ext uri="{BB962C8B-B14F-4D97-AF65-F5344CB8AC3E}">
        <p14:creationId xmlns:p14="http://schemas.microsoft.com/office/powerpoint/2010/main" val="36435556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1D1CEBE5-399E-49FE-825C-0373841852E2}" type="datetimeFigureOut">
              <a:rPr lang="en-US"/>
              <a:pPr>
                <a:defRPr/>
              </a:pPr>
              <a:t>8/13/2025</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EA9C169E-E2B6-4D6F-B5E1-039623C592EC}" type="slidenum">
              <a:rPr lang="en-US"/>
              <a:pPr>
                <a:defRPr/>
              </a:pPr>
              <a:t>‹#›</a:t>
            </a:fld>
            <a:endParaRPr lang="en-US" dirty="0"/>
          </a:p>
        </p:txBody>
      </p:sp>
    </p:spTree>
    <p:extLst>
      <p:ext uri="{BB962C8B-B14F-4D97-AF65-F5344CB8AC3E}">
        <p14:creationId xmlns:p14="http://schemas.microsoft.com/office/powerpoint/2010/main" val="23859171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1" y="273052"/>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A51751E2-885A-41F6-BD51-A52AA6D3CFFA}" type="datetimeFigureOut">
              <a:rPr lang="en-US"/>
              <a:pPr>
                <a:defRPr/>
              </a:pPr>
              <a:t>8/13/2025</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C4A9B48-7505-4D5A-B7BA-C34001005095}" type="slidenum">
              <a:rPr lang="en-US"/>
              <a:pPr>
                <a:defRPr/>
              </a:pPr>
              <a:t>‹#›</a:t>
            </a:fld>
            <a:endParaRPr lang="en-US" dirty="0"/>
          </a:p>
        </p:txBody>
      </p:sp>
    </p:spTree>
    <p:extLst>
      <p:ext uri="{BB962C8B-B14F-4D97-AF65-F5344CB8AC3E}">
        <p14:creationId xmlns:p14="http://schemas.microsoft.com/office/powerpoint/2010/main" val="22006413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12E5D65-AE58-42F5-9112-4E64A4EF690B}" type="datetimeFigureOut">
              <a:rPr lang="en-US"/>
              <a:pPr>
                <a:defRPr/>
              </a:pPr>
              <a:t>8/13/2025</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8E45233-B700-4297-919F-D0126DA30471}" type="slidenum">
              <a:rPr lang="en-US"/>
              <a:pPr>
                <a:defRPr/>
              </a:pPr>
              <a:t>‹#›</a:t>
            </a:fld>
            <a:endParaRPr lang="en-US" dirty="0"/>
          </a:p>
        </p:txBody>
      </p:sp>
    </p:spTree>
    <p:extLst>
      <p:ext uri="{BB962C8B-B14F-4D97-AF65-F5344CB8AC3E}">
        <p14:creationId xmlns:p14="http://schemas.microsoft.com/office/powerpoint/2010/main" val="105910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8C988DAF-C6E0-4C8A-97ED-7AB83AB67480}" type="datetimeFigureOut">
              <a:rPr lang="en-US"/>
              <a:pPr>
                <a:defRPr/>
              </a:pPr>
              <a:t>8/13/2025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59AFF6B-604F-4917-A307-A5E33DF270D1}" type="slidenum">
              <a:rPr lang="en-US"/>
              <a:pPr>
                <a:defRPr/>
              </a:pPr>
              <a:t>‹#›</a:t>
            </a:fld>
            <a:endParaRPr lang="en-US" dirty="0"/>
          </a:p>
        </p:txBody>
      </p:sp>
    </p:spTree>
    <p:extLst>
      <p:ext uri="{BB962C8B-B14F-4D97-AF65-F5344CB8AC3E}">
        <p14:creationId xmlns:p14="http://schemas.microsoft.com/office/powerpoint/2010/main" val="19267703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50DD790-1E21-4EA6-99B2-49D68617FC48}" type="datetimeFigureOut">
              <a:rPr lang="en-US"/>
              <a:pPr>
                <a:defRPr/>
              </a:pPr>
              <a:t>8/13/2025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980F81A-4101-4C51-833A-7448E927CAC8}" type="slidenum">
              <a:rPr lang="en-US"/>
              <a:pPr>
                <a:defRPr/>
              </a:pPr>
              <a:t>‹#›</a:t>
            </a:fld>
            <a:endParaRPr lang="en-US" dirty="0"/>
          </a:p>
        </p:txBody>
      </p:sp>
    </p:spTree>
    <p:extLst>
      <p:ext uri="{BB962C8B-B14F-4D97-AF65-F5344CB8AC3E}">
        <p14:creationId xmlns:p14="http://schemas.microsoft.com/office/powerpoint/2010/main" val="2072629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fld id="{8025250E-F9B7-438D-9B2F-FB88EC5D1CEB}" type="datetimeFigureOut">
              <a:rPr lang="en-US"/>
              <a:pPr>
                <a:defRPr/>
              </a:pPr>
              <a:t>8/13/2025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dirty="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defRPr>
            </a:lvl1pPr>
          </a:lstStyle>
          <a:p>
            <a:pPr>
              <a:defRPr/>
            </a:pPr>
            <a:fld id="{6AEA18CF-4998-4737-9A13-B61BE122EB64}"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itchFamily="34" charset="0"/>
        </a:defRPr>
      </a:lvl2pPr>
      <a:lvl3pPr algn="ctr" defTabSz="457200" rtl="0" eaLnBrk="0" fontAlgn="base" hangingPunct="0">
        <a:spcBef>
          <a:spcPct val="0"/>
        </a:spcBef>
        <a:spcAft>
          <a:spcPct val="0"/>
        </a:spcAft>
        <a:defRPr sz="4400">
          <a:solidFill>
            <a:schemeClr val="tx1"/>
          </a:solidFill>
          <a:latin typeface="Calibri" pitchFamily="34" charset="0"/>
        </a:defRPr>
      </a:lvl3pPr>
      <a:lvl4pPr algn="ctr" defTabSz="457200" rtl="0" eaLnBrk="0" fontAlgn="base" hangingPunct="0">
        <a:spcBef>
          <a:spcPct val="0"/>
        </a:spcBef>
        <a:spcAft>
          <a:spcPct val="0"/>
        </a:spcAft>
        <a:defRPr sz="4400">
          <a:solidFill>
            <a:schemeClr val="tx1"/>
          </a:solidFill>
          <a:latin typeface="Calibri" pitchFamily="34" charset="0"/>
        </a:defRPr>
      </a:lvl4pPr>
      <a:lvl5pPr algn="ctr" defTabSz="457200" rtl="0" eaLnBrk="0" fontAlgn="base" hangingPunct="0">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hangingPunct="1">
              <a:defRPr sz="1200" smtClean="0">
                <a:solidFill>
                  <a:schemeClr val="tx1">
                    <a:tint val="75000"/>
                  </a:schemeClr>
                </a:solidFill>
                <a:latin typeface="Arial" charset="0"/>
              </a:defRPr>
            </a:lvl1pPr>
          </a:lstStyle>
          <a:p>
            <a:pPr>
              <a:defRPr/>
            </a:pPr>
            <a:fld id="{FDDF86A4-3ED3-4247-AB53-EAC9EB14F694}" type="datetimeFigureOut">
              <a:rPr lang="en-US"/>
              <a:pPr>
                <a:defRPr/>
              </a:pPr>
              <a:t>8/13/2025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hangingPunct="1">
              <a:defRPr sz="1200" dirty="0">
                <a:solidFill>
                  <a:schemeClr val="tx1">
                    <a:tint val="75000"/>
                  </a:schemeClr>
                </a:solidFill>
                <a:latin typeface="Arial" charset="0"/>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eaLnBrk="1" hangingPunct="1">
              <a:defRPr sz="1200" smtClean="0">
                <a:solidFill>
                  <a:schemeClr val="tx1">
                    <a:tint val="75000"/>
                  </a:schemeClr>
                </a:solidFill>
                <a:latin typeface="Arial" charset="0"/>
              </a:defRPr>
            </a:lvl1pPr>
          </a:lstStyle>
          <a:p>
            <a:pPr>
              <a:defRPr/>
            </a:pPr>
            <a:fld id="{DA04AAE6-875F-47B3-866F-B4453CE9F41F}"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anose="020F0502020204030204" pitchFamily="34" charset="0"/>
        </a:defRPr>
      </a:lvl2pPr>
      <a:lvl3pPr algn="ctr" rtl="0" fontAlgn="base">
        <a:spcBef>
          <a:spcPct val="0"/>
        </a:spcBef>
        <a:spcAft>
          <a:spcPct val="0"/>
        </a:spcAft>
        <a:defRPr sz="4400">
          <a:solidFill>
            <a:schemeClr val="tx1"/>
          </a:solidFill>
          <a:latin typeface="Calibri" panose="020F0502020204030204" pitchFamily="34" charset="0"/>
        </a:defRPr>
      </a:lvl3pPr>
      <a:lvl4pPr algn="ctr" rtl="0" fontAlgn="base">
        <a:spcBef>
          <a:spcPct val="0"/>
        </a:spcBef>
        <a:spcAft>
          <a:spcPct val="0"/>
        </a:spcAft>
        <a:defRPr sz="4400">
          <a:solidFill>
            <a:schemeClr val="tx1"/>
          </a:solidFill>
          <a:latin typeface="Calibri" panose="020F0502020204030204" pitchFamily="34" charset="0"/>
        </a:defRPr>
      </a:lvl4pPr>
      <a:lvl5pPr algn="ctr" rtl="0" fontAlgn="base">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4.png"/><Relationship Id="rId7"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hyperlink" Target="https://ready.ua.edu/ua-alerts-instructions-students/"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hyperlink" Target="https://www.law.ua.edu/in/backups"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21.jpeg"/></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www.ods.ua.edu/"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hyperlink" Target="http://ods.ua.edu/students/"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media/image2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547688" y="1503363"/>
            <a:ext cx="8139112" cy="3346450"/>
          </a:xfrm>
        </p:spPr>
        <p:txBody>
          <a:bodyPr/>
          <a:lstStyle/>
          <a:p>
            <a:pPr eaLnBrk="1" hangingPunct="1"/>
            <a:r>
              <a:rPr lang="en-US" altLang="en-US" b="1"/>
              <a:t>Orientation:</a:t>
            </a:r>
            <a:br>
              <a:rPr lang="en-US" altLang="en-US" b="1"/>
            </a:br>
            <a:r>
              <a:rPr lang="en-US" altLang="en-US" b="1"/>
              <a:t>UA Law 101</a:t>
            </a:r>
          </a:p>
        </p:txBody>
      </p:sp>
      <p:sp>
        <p:nvSpPr>
          <p:cNvPr id="8" name="Rectangle 7"/>
          <p:cNvSpPr/>
          <p:nvPr/>
        </p:nvSpPr>
        <p:spPr>
          <a:xfrm>
            <a:off x="0" y="1644650"/>
            <a:ext cx="9144000" cy="187325"/>
          </a:xfrm>
          <a:prstGeom prst="rect">
            <a:avLst/>
          </a:prstGeom>
          <a:solidFill>
            <a:srgbClr val="AE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5124" name="TextBox 10"/>
          <p:cNvSpPr txBox="1">
            <a:spLocks noChangeArrowheads="1"/>
          </p:cNvSpPr>
          <p:nvPr/>
        </p:nvSpPr>
        <p:spPr bwMode="auto">
          <a:xfrm>
            <a:off x="5688013" y="314325"/>
            <a:ext cx="2770187"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r>
              <a:rPr lang="en-US" altLang="en-US" sz="4400" b="1" dirty="0">
                <a:latin typeface="Calibri" panose="020F0502020204030204" pitchFamily="34" charset="0"/>
              </a:rPr>
              <a:t>Fall 2025</a:t>
            </a:r>
          </a:p>
        </p:txBody>
      </p:sp>
      <p:pic>
        <p:nvPicPr>
          <p:cNvPr id="5125"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500438" y="4440238"/>
            <a:ext cx="2143125" cy="213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6" name="Picture 6"/>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98450" y="393700"/>
            <a:ext cx="2132013" cy="91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4C4B1F-6E33-C7DB-82A6-43BF6404B983}"/>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9442D9CE-8496-B073-D528-E14A46B3A0F8}"/>
              </a:ext>
            </a:extLst>
          </p:cNvPr>
          <p:cNvSpPr/>
          <p:nvPr/>
        </p:nvSpPr>
        <p:spPr>
          <a:xfrm>
            <a:off x="0" y="1644650"/>
            <a:ext cx="9144000" cy="187325"/>
          </a:xfrm>
          <a:prstGeom prst="rect">
            <a:avLst/>
          </a:prstGeom>
          <a:solidFill>
            <a:srgbClr val="AE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5124" name="TextBox 10">
            <a:extLst>
              <a:ext uri="{FF2B5EF4-FFF2-40B4-BE49-F238E27FC236}">
                <a16:creationId xmlns:a16="http://schemas.microsoft.com/office/drawing/2014/main" id="{7BEDB49B-0948-BD72-D733-A6A6E4FFFFF3}"/>
              </a:ext>
            </a:extLst>
          </p:cNvPr>
          <p:cNvSpPr txBox="1">
            <a:spLocks noChangeArrowheads="1"/>
          </p:cNvSpPr>
          <p:nvPr/>
        </p:nvSpPr>
        <p:spPr bwMode="auto">
          <a:xfrm>
            <a:off x="5688013" y="314325"/>
            <a:ext cx="2770187"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r>
              <a:rPr lang="en-US" altLang="en-US" sz="4400" b="1" dirty="0">
                <a:latin typeface="Calibri" panose="020F0502020204030204" pitchFamily="34" charset="0"/>
              </a:rPr>
              <a:t>Fall 2025</a:t>
            </a:r>
          </a:p>
        </p:txBody>
      </p:sp>
      <p:pic>
        <p:nvPicPr>
          <p:cNvPr id="5126" name="Picture 6">
            <a:extLst>
              <a:ext uri="{FF2B5EF4-FFF2-40B4-BE49-F238E27FC236}">
                <a16:creationId xmlns:a16="http://schemas.microsoft.com/office/drawing/2014/main" id="{32625A93-DBD0-9799-80E6-42EDD44E0403}"/>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98450" y="393700"/>
            <a:ext cx="2132013" cy="91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Content Placeholder 3">
            <a:extLst>
              <a:ext uri="{FF2B5EF4-FFF2-40B4-BE49-F238E27FC236}">
                <a16:creationId xmlns:a16="http://schemas.microsoft.com/office/drawing/2014/main" id="{FB2409DD-FEEB-4228-3C00-6420F745DCF8}"/>
              </a:ext>
            </a:extLst>
          </p:cNvPr>
          <p:cNvSpPr>
            <a:spLocks noGrp="1"/>
          </p:cNvSpPr>
          <p:nvPr>
            <p:ph idx="1"/>
          </p:nvPr>
        </p:nvSpPr>
        <p:spPr>
          <a:xfrm>
            <a:off x="457200" y="2063432"/>
            <a:ext cx="8229600" cy="4525963"/>
          </a:xfrm>
        </p:spPr>
        <p:txBody>
          <a:bodyPr/>
          <a:lstStyle/>
          <a:p>
            <a:r>
              <a:rPr lang="en-US" sz="4000" dirty="0"/>
              <a:t>Resources (Where to go for Help)</a:t>
            </a:r>
          </a:p>
          <a:p>
            <a:r>
              <a:rPr lang="en-US" sz="4000" dirty="0"/>
              <a:t>Rules You Need to Know</a:t>
            </a:r>
          </a:p>
          <a:p>
            <a:r>
              <a:rPr lang="en-US" sz="4000" dirty="0"/>
              <a:t>What to Expect During the Year</a:t>
            </a:r>
          </a:p>
          <a:p>
            <a:endParaRPr lang="en-US" dirty="0"/>
          </a:p>
        </p:txBody>
      </p:sp>
    </p:spTree>
    <p:extLst>
      <p:ext uri="{BB962C8B-B14F-4D97-AF65-F5344CB8AC3E}">
        <p14:creationId xmlns:p14="http://schemas.microsoft.com/office/powerpoint/2010/main" val="5252705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AD05AE-9B65-7A46-E1EF-097A15F95F24}"/>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422B475E-23E6-2700-3E3D-67B38FD4E1A7}"/>
              </a:ext>
            </a:extLst>
          </p:cNvPr>
          <p:cNvSpPr/>
          <p:nvPr/>
        </p:nvSpPr>
        <p:spPr>
          <a:xfrm>
            <a:off x="0" y="1644650"/>
            <a:ext cx="9144000" cy="187325"/>
          </a:xfrm>
          <a:prstGeom prst="rect">
            <a:avLst/>
          </a:prstGeom>
          <a:solidFill>
            <a:srgbClr val="AE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5124" name="TextBox 10">
            <a:extLst>
              <a:ext uri="{FF2B5EF4-FFF2-40B4-BE49-F238E27FC236}">
                <a16:creationId xmlns:a16="http://schemas.microsoft.com/office/drawing/2014/main" id="{DB7CE28B-222C-B67E-DCCB-03167634BCC7}"/>
              </a:ext>
            </a:extLst>
          </p:cNvPr>
          <p:cNvSpPr txBox="1">
            <a:spLocks noChangeArrowheads="1"/>
          </p:cNvSpPr>
          <p:nvPr/>
        </p:nvSpPr>
        <p:spPr bwMode="auto">
          <a:xfrm>
            <a:off x="5688013" y="314325"/>
            <a:ext cx="2770187"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r>
              <a:rPr lang="en-US" altLang="en-US" sz="4400" b="1" dirty="0">
                <a:latin typeface="Calibri" panose="020F0502020204030204" pitchFamily="34" charset="0"/>
              </a:rPr>
              <a:t>Fall 2025</a:t>
            </a:r>
          </a:p>
        </p:txBody>
      </p:sp>
      <p:pic>
        <p:nvPicPr>
          <p:cNvPr id="5126" name="Picture 6">
            <a:extLst>
              <a:ext uri="{FF2B5EF4-FFF2-40B4-BE49-F238E27FC236}">
                <a16:creationId xmlns:a16="http://schemas.microsoft.com/office/drawing/2014/main" id="{BA9C5CF0-8FF8-4737-1E7E-93FB6443FAC3}"/>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98450" y="393700"/>
            <a:ext cx="2132013" cy="91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Content Placeholder 3">
            <a:extLst>
              <a:ext uri="{FF2B5EF4-FFF2-40B4-BE49-F238E27FC236}">
                <a16:creationId xmlns:a16="http://schemas.microsoft.com/office/drawing/2014/main" id="{E1B32184-0A95-399E-A8F0-213201575431}"/>
              </a:ext>
            </a:extLst>
          </p:cNvPr>
          <p:cNvSpPr>
            <a:spLocks noGrp="1"/>
          </p:cNvSpPr>
          <p:nvPr>
            <p:ph idx="1"/>
          </p:nvPr>
        </p:nvSpPr>
        <p:spPr>
          <a:xfrm>
            <a:off x="457200" y="2063432"/>
            <a:ext cx="8229600" cy="4525963"/>
          </a:xfrm>
        </p:spPr>
        <p:txBody>
          <a:bodyPr/>
          <a:lstStyle/>
          <a:p>
            <a:pPr marL="0" indent="0" algn="ctr">
              <a:buNone/>
            </a:pPr>
            <a:r>
              <a:rPr lang="en-US" sz="4000" dirty="0"/>
              <a:t>Resources (Where to go for Help)</a:t>
            </a:r>
          </a:p>
          <a:p>
            <a:endParaRPr lang="en-US" dirty="0"/>
          </a:p>
        </p:txBody>
      </p:sp>
      <p:pic>
        <p:nvPicPr>
          <p:cNvPr id="5" name="Picture 2" descr="Centuries-old shipwreck thought to have inspired 'The Goonies' has been  discovered">
            <a:extLst>
              <a:ext uri="{FF2B5EF4-FFF2-40B4-BE49-F238E27FC236}">
                <a16:creationId xmlns:a16="http://schemas.microsoft.com/office/drawing/2014/main" id="{00B88EC9-B04F-66CC-402F-AA8A9E6A72BF}"/>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213847" y="3084739"/>
            <a:ext cx="4716305" cy="309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18691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1445468"/>
            <a:ext cx="192088" cy="5412531"/>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Rectangle 16"/>
          <p:cNvSpPr>
            <a:spLocks noGrp="1" noChangeArrowheads="1"/>
          </p:cNvSpPr>
          <p:nvPr>
            <p:ph type="title"/>
          </p:nvPr>
        </p:nvSpPr>
        <p:spPr>
          <a:xfrm>
            <a:off x="192088" y="1539131"/>
            <a:ext cx="8716963" cy="1071979"/>
          </a:xfrm>
        </p:spPr>
        <p:txBody>
          <a:bodyPr rtlCol="0">
            <a:noAutofit/>
          </a:bodyPr>
          <a:lstStyle/>
          <a:p>
            <a:pPr fontAlgn="auto">
              <a:spcAft>
                <a:spcPts val="0"/>
              </a:spcAft>
              <a:defRPr/>
            </a:pPr>
            <a:br>
              <a:rPr lang="en-US" sz="3600" b="1" dirty="0"/>
            </a:br>
            <a:r>
              <a:rPr lang="en-US" sz="3600" b="1" dirty="0"/>
              <a:t>Start by Looking in the Law School Handbook and on the Law School Website</a:t>
            </a:r>
          </a:p>
        </p:txBody>
      </p:sp>
      <p:sp>
        <p:nvSpPr>
          <p:cNvPr id="44035" name="Rectangle 17"/>
          <p:cNvSpPr txBox="1">
            <a:spLocks noChangeArrowheads="1"/>
          </p:cNvSpPr>
          <p:nvPr/>
        </p:nvSpPr>
        <p:spPr bwMode="auto">
          <a:xfrm>
            <a:off x="333609" y="3440340"/>
            <a:ext cx="8494712" cy="2665493"/>
          </a:xfrm>
          <a:prstGeom prst="rect">
            <a:avLst/>
          </a:prstGeom>
          <a:noFill/>
          <a:ln w="9525">
            <a:noFill/>
            <a:miter lim="800000"/>
            <a:headEnd/>
            <a:tailEnd/>
          </a:ln>
        </p:spPr>
        <p:txBody>
          <a:bodyPr/>
          <a:lstStyle/>
          <a:p>
            <a:pPr>
              <a:buClr>
                <a:srgbClr val="A60000"/>
              </a:buClr>
              <a:buSzPct val="100000"/>
            </a:pPr>
            <a:r>
              <a:rPr lang="en-US" sz="3200" i="1" dirty="0">
                <a:solidFill>
                  <a:srgbClr val="C00000"/>
                </a:solidFill>
                <a:latin typeface="Calibri" pitchFamily="34" charset="0"/>
              </a:rPr>
              <a:t>All students are subject to the rules and procedures in the Law School Student Handbook, UA Catalog, and the UA Student Code of Conduct.  Please make sure you read and understand all of these materials.</a:t>
            </a:r>
          </a:p>
        </p:txBody>
      </p:sp>
      <p:sp>
        <p:nvSpPr>
          <p:cNvPr id="6" name="Rectangle 5"/>
          <p:cNvSpPr/>
          <p:nvPr/>
        </p:nvSpPr>
        <p:spPr>
          <a:xfrm>
            <a:off x="8965" y="1445469"/>
            <a:ext cx="9144000" cy="187325"/>
          </a:xfrm>
          <a:prstGeom prst="rect">
            <a:avLst/>
          </a:prstGeom>
          <a:solidFill>
            <a:srgbClr val="AE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 name="TextBox 1"/>
          <p:cNvSpPr txBox="1"/>
          <p:nvPr/>
        </p:nvSpPr>
        <p:spPr>
          <a:xfrm>
            <a:off x="3012143" y="237258"/>
            <a:ext cx="5896908" cy="1169551"/>
          </a:xfrm>
          <a:prstGeom prst="rect">
            <a:avLst/>
          </a:prstGeom>
          <a:noFill/>
        </p:spPr>
        <p:txBody>
          <a:bodyPr wrap="square" rtlCol="0">
            <a:spAutoFit/>
          </a:bodyPr>
          <a:lstStyle/>
          <a:p>
            <a:pPr algn="r"/>
            <a:r>
              <a:rPr lang="en-US" sz="3500" b="1" dirty="0"/>
              <a:t>Student Handbook and </a:t>
            </a:r>
          </a:p>
          <a:p>
            <a:pPr algn="r"/>
            <a:r>
              <a:rPr lang="en-US" sz="3500" b="1" dirty="0"/>
              <a:t>Law School Website</a:t>
            </a:r>
            <a:endParaRPr lang="en-US" sz="3500" dirty="0"/>
          </a:p>
        </p:txBody>
      </p:sp>
      <p:pic>
        <p:nvPicPr>
          <p:cNvPr id="3" name="Picture 21">
            <a:extLst>
              <a:ext uri="{FF2B5EF4-FFF2-40B4-BE49-F238E27FC236}">
                <a16:creationId xmlns:a16="http://schemas.microsoft.com/office/drawing/2014/main" id="{019AB14A-4408-8235-8A32-D504080DC095}"/>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98450" y="108488"/>
            <a:ext cx="2132013" cy="9932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679778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1384300"/>
            <a:ext cx="192088" cy="54737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1" name="Rectangle 10"/>
          <p:cNvSpPr/>
          <p:nvPr/>
        </p:nvSpPr>
        <p:spPr>
          <a:xfrm>
            <a:off x="0" y="1196975"/>
            <a:ext cx="9144000" cy="187325"/>
          </a:xfrm>
          <a:prstGeom prst="rect">
            <a:avLst/>
          </a:prstGeom>
          <a:solidFill>
            <a:srgbClr val="AE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4516" name="Rectangle 16"/>
          <p:cNvSpPr>
            <a:spLocks noGrp="1" noChangeArrowheads="1"/>
          </p:cNvSpPr>
          <p:nvPr>
            <p:ph type="title"/>
          </p:nvPr>
        </p:nvSpPr>
        <p:spPr>
          <a:xfrm>
            <a:off x="3898900" y="400050"/>
            <a:ext cx="4814888" cy="609600"/>
          </a:xfrm>
        </p:spPr>
        <p:txBody>
          <a:bodyPr/>
          <a:lstStyle/>
          <a:p>
            <a:pPr algn="r" eaLnBrk="1" hangingPunct="1"/>
            <a:r>
              <a:rPr lang="en-US" altLang="en-US" sz="5400" b="1" i="1"/>
              <a:t>my</a:t>
            </a:r>
            <a:r>
              <a:rPr lang="en-US" altLang="en-US" sz="5400" b="1"/>
              <a:t>Bama</a:t>
            </a:r>
          </a:p>
        </p:txBody>
      </p:sp>
      <p:sp>
        <p:nvSpPr>
          <p:cNvPr id="8" name="Rectangle 17"/>
          <p:cNvSpPr txBox="1">
            <a:spLocks noChangeArrowheads="1"/>
          </p:cNvSpPr>
          <p:nvPr/>
        </p:nvSpPr>
        <p:spPr bwMode="auto">
          <a:xfrm>
            <a:off x="508463" y="1571625"/>
            <a:ext cx="8485066" cy="4013200"/>
          </a:xfrm>
          <a:prstGeom prst="rect">
            <a:avLst/>
          </a:prstGeom>
          <a:noFill/>
          <a:ln w="9525">
            <a:noFill/>
            <a:miter lim="800000"/>
            <a:headEnd/>
            <a:tailEnd/>
          </a:ln>
          <a:effectLst/>
        </p:spPr>
        <p:txBody>
          <a:bodyPr/>
          <a:lstStyle/>
          <a:p>
            <a:pPr indent="365125" eaLnBrk="1" hangingPunct="1">
              <a:buClr>
                <a:srgbClr val="A60000"/>
              </a:buClr>
              <a:buSzPct val="100000"/>
              <a:buFont typeface="Arial" charset="0"/>
              <a:buChar char="•"/>
              <a:defRPr/>
            </a:pPr>
            <a:r>
              <a:rPr lang="en-US" sz="3200" dirty="0">
                <a:solidFill>
                  <a:srgbClr val="000000"/>
                </a:solidFill>
                <a:latin typeface="Calibri" pitchFamily="34" charset="0"/>
              </a:rPr>
              <a:t>Mybama.ua.edu </a:t>
            </a:r>
          </a:p>
          <a:p>
            <a:pPr indent="365125" eaLnBrk="1" hangingPunct="1">
              <a:buClr>
                <a:srgbClr val="A60000"/>
              </a:buClr>
              <a:buSzPct val="100000"/>
              <a:buFont typeface="Arial" charset="0"/>
              <a:buChar char="•"/>
              <a:defRPr/>
            </a:pPr>
            <a:r>
              <a:rPr lang="en-US" sz="3200" dirty="0">
                <a:solidFill>
                  <a:srgbClr val="000000"/>
                </a:solidFill>
                <a:latin typeface="Calibri" pitchFamily="34" charset="0"/>
              </a:rPr>
              <a:t>Class registration and schedule</a:t>
            </a:r>
          </a:p>
          <a:p>
            <a:pPr indent="365125" eaLnBrk="1" hangingPunct="1">
              <a:buClr>
                <a:srgbClr val="A60000"/>
              </a:buClr>
              <a:buSzPct val="100000"/>
              <a:buFont typeface="Arial" charset="0"/>
              <a:buChar char="•"/>
              <a:defRPr/>
            </a:pPr>
            <a:r>
              <a:rPr lang="en-US" sz="3200" dirty="0">
                <a:solidFill>
                  <a:srgbClr val="000000"/>
                </a:solidFill>
                <a:latin typeface="Calibri" pitchFamily="34" charset="0"/>
              </a:rPr>
              <a:t>Grades</a:t>
            </a:r>
          </a:p>
          <a:p>
            <a:pPr indent="365125" eaLnBrk="1" hangingPunct="1">
              <a:buClr>
                <a:srgbClr val="A60000"/>
              </a:buClr>
              <a:buSzPct val="100000"/>
              <a:buFont typeface="Arial" charset="0"/>
              <a:buChar char="•"/>
              <a:defRPr/>
            </a:pPr>
            <a:r>
              <a:rPr lang="en-US" sz="3200" dirty="0">
                <a:solidFill>
                  <a:srgbClr val="000000"/>
                </a:solidFill>
                <a:latin typeface="Calibri" pitchFamily="34" charset="0"/>
              </a:rPr>
              <a:t>Account information</a:t>
            </a:r>
          </a:p>
          <a:p>
            <a:pPr indent="365125" eaLnBrk="1" hangingPunct="1">
              <a:buClr>
                <a:srgbClr val="A60000"/>
              </a:buClr>
              <a:buSzPct val="100000"/>
              <a:buFont typeface="Arial" charset="0"/>
              <a:buChar char="•"/>
              <a:defRPr/>
            </a:pPr>
            <a:r>
              <a:rPr lang="en-US" sz="3200" dirty="0">
                <a:solidFill>
                  <a:srgbClr val="000000"/>
                </a:solidFill>
                <a:latin typeface="Calibri" pitchFamily="34" charset="0"/>
              </a:rPr>
              <a:t>Financial Aid information</a:t>
            </a:r>
          </a:p>
          <a:p>
            <a:pPr indent="365125" eaLnBrk="1" hangingPunct="1">
              <a:buClr>
                <a:srgbClr val="A60000"/>
              </a:buClr>
              <a:buSzPct val="100000"/>
              <a:buFont typeface="Arial" charset="0"/>
              <a:buChar char="•"/>
              <a:defRPr/>
            </a:pPr>
            <a:r>
              <a:rPr lang="en-US" sz="3200" b="1" dirty="0">
                <a:solidFill>
                  <a:srgbClr val="A60000"/>
                </a:solidFill>
                <a:latin typeface="Calibri" pitchFamily="34" charset="0"/>
              </a:rPr>
              <a:t>Contact Info </a:t>
            </a:r>
            <a:r>
              <a:rPr lang="en-US" sz="3200" dirty="0">
                <a:solidFill>
                  <a:srgbClr val="A60000"/>
                </a:solidFill>
                <a:latin typeface="Calibri" pitchFamily="34" charset="0"/>
              </a:rPr>
              <a:t>– be sure to update info</a:t>
            </a:r>
          </a:p>
          <a:p>
            <a:pPr eaLnBrk="1" hangingPunct="1">
              <a:buClr>
                <a:srgbClr val="A60000"/>
              </a:buClr>
              <a:buSzPct val="100000"/>
              <a:defRPr/>
            </a:pPr>
            <a:endParaRPr lang="en-US" sz="3200" dirty="0">
              <a:solidFill>
                <a:srgbClr val="A60000"/>
              </a:solidFill>
              <a:latin typeface="Calibri" pitchFamily="34" charset="0"/>
            </a:endParaRPr>
          </a:p>
          <a:p>
            <a:pPr eaLnBrk="1" hangingPunct="1">
              <a:buClr>
                <a:srgbClr val="A60000"/>
              </a:buClr>
              <a:buSzPct val="100000"/>
              <a:defRPr/>
            </a:pPr>
            <a:endParaRPr lang="en-US" sz="3200" dirty="0">
              <a:solidFill>
                <a:srgbClr val="A60000"/>
              </a:solidFill>
              <a:latin typeface="Calibri" pitchFamily="34" charset="0"/>
            </a:endParaRPr>
          </a:p>
          <a:p>
            <a:pPr indent="365125" eaLnBrk="1" hangingPunct="1">
              <a:spcBef>
                <a:spcPct val="20000"/>
              </a:spcBef>
              <a:defRPr/>
            </a:pPr>
            <a:endParaRPr lang="en-US" sz="2400" dirty="0">
              <a:latin typeface="Calibri" pitchFamily="34" charset="0"/>
            </a:endParaRPr>
          </a:p>
        </p:txBody>
      </p:sp>
      <p:pic>
        <p:nvPicPr>
          <p:cNvPr id="2" name="Picture 21">
            <a:extLst>
              <a:ext uri="{FF2B5EF4-FFF2-40B4-BE49-F238E27FC236}">
                <a16:creationId xmlns:a16="http://schemas.microsoft.com/office/drawing/2014/main" id="{E2E5A6F2-00C8-A049-F307-E0EC468469E1}"/>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98450" y="108488"/>
            <a:ext cx="2132013" cy="9932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934545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0539A4-6120-087A-D301-10E2F3FF1472}"/>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8B369983-CDA4-6905-B3FD-42427BE249D0}"/>
              </a:ext>
            </a:extLst>
          </p:cNvPr>
          <p:cNvSpPr/>
          <p:nvPr/>
        </p:nvSpPr>
        <p:spPr>
          <a:xfrm>
            <a:off x="0" y="1384300"/>
            <a:ext cx="192088" cy="54737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1" name="Rectangle 10">
            <a:extLst>
              <a:ext uri="{FF2B5EF4-FFF2-40B4-BE49-F238E27FC236}">
                <a16:creationId xmlns:a16="http://schemas.microsoft.com/office/drawing/2014/main" id="{7AB4CCB1-A8A3-01F0-640D-80307CA4A091}"/>
              </a:ext>
            </a:extLst>
          </p:cNvPr>
          <p:cNvSpPr/>
          <p:nvPr/>
        </p:nvSpPr>
        <p:spPr>
          <a:xfrm>
            <a:off x="0" y="1196975"/>
            <a:ext cx="9144000" cy="187325"/>
          </a:xfrm>
          <a:prstGeom prst="rect">
            <a:avLst/>
          </a:prstGeom>
          <a:solidFill>
            <a:srgbClr val="AE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4516" name="Rectangle 16">
            <a:extLst>
              <a:ext uri="{FF2B5EF4-FFF2-40B4-BE49-F238E27FC236}">
                <a16:creationId xmlns:a16="http://schemas.microsoft.com/office/drawing/2014/main" id="{87943055-628F-A975-9CB0-E4F147797230}"/>
              </a:ext>
            </a:extLst>
          </p:cNvPr>
          <p:cNvSpPr>
            <a:spLocks noGrp="1" noChangeArrowheads="1"/>
          </p:cNvSpPr>
          <p:nvPr>
            <p:ph type="title"/>
          </p:nvPr>
        </p:nvSpPr>
        <p:spPr/>
        <p:txBody>
          <a:bodyPr/>
          <a:lstStyle/>
          <a:p>
            <a:pPr algn="r" eaLnBrk="1" hangingPunct="1"/>
            <a:r>
              <a:rPr lang="en-US" altLang="en-US" sz="5400" b="1" dirty="0"/>
              <a:t>Administration</a:t>
            </a:r>
          </a:p>
        </p:txBody>
      </p:sp>
      <p:sp>
        <p:nvSpPr>
          <p:cNvPr id="3" name="Content Placeholder 2">
            <a:extLst>
              <a:ext uri="{FF2B5EF4-FFF2-40B4-BE49-F238E27FC236}">
                <a16:creationId xmlns:a16="http://schemas.microsoft.com/office/drawing/2014/main" id="{A5745E0D-5315-8F81-3E34-9F12857EDB32}"/>
              </a:ext>
            </a:extLst>
          </p:cNvPr>
          <p:cNvSpPr>
            <a:spLocks noGrp="1"/>
          </p:cNvSpPr>
          <p:nvPr>
            <p:ph idx="1"/>
          </p:nvPr>
        </p:nvSpPr>
        <p:spPr>
          <a:xfrm>
            <a:off x="649288" y="1531926"/>
            <a:ext cx="8037512" cy="1461796"/>
          </a:xfrm>
        </p:spPr>
        <p:txBody>
          <a:bodyPr/>
          <a:lstStyle/>
          <a:p>
            <a:r>
              <a:rPr lang="en-US" sz="2800" dirty="0"/>
              <a:t>Dean Bill Brewbaker</a:t>
            </a:r>
            <a:endParaRPr lang="en-US" sz="2400" dirty="0"/>
          </a:p>
          <a:p>
            <a:endParaRPr lang="en-US" sz="2800" dirty="0"/>
          </a:p>
          <a:p>
            <a:endParaRPr lang="en-US" sz="2800" dirty="0"/>
          </a:p>
          <a:p>
            <a:endParaRPr lang="en-US" sz="2800" dirty="0"/>
          </a:p>
          <a:p>
            <a:endParaRPr lang="en-US" sz="2800" dirty="0"/>
          </a:p>
          <a:p>
            <a:r>
              <a:rPr lang="en-US" sz="2800" dirty="0"/>
              <a:t>Vice Dean Joel Nichols</a:t>
            </a:r>
          </a:p>
        </p:txBody>
      </p:sp>
      <p:pic>
        <p:nvPicPr>
          <p:cNvPr id="2" name="Picture 21">
            <a:extLst>
              <a:ext uri="{FF2B5EF4-FFF2-40B4-BE49-F238E27FC236}">
                <a16:creationId xmlns:a16="http://schemas.microsoft.com/office/drawing/2014/main" id="{A4CA1DD5-005E-AADF-F54D-01362C5AD2C9}"/>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98450" y="108488"/>
            <a:ext cx="2132013" cy="9932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a:extLst>
              <a:ext uri="{FF2B5EF4-FFF2-40B4-BE49-F238E27FC236}">
                <a16:creationId xmlns:a16="http://schemas.microsoft.com/office/drawing/2014/main" id="{3504A1E2-8BF7-127B-97D7-497E2478EE6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372633" y="2202340"/>
            <a:ext cx="1744663" cy="1744663"/>
          </a:xfrm>
          <a:prstGeom prst="rect">
            <a:avLst/>
          </a:prstGeom>
        </p:spPr>
      </p:pic>
      <p:pic>
        <p:nvPicPr>
          <p:cNvPr id="6" name="Picture 5">
            <a:extLst>
              <a:ext uri="{FF2B5EF4-FFF2-40B4-BE49-F238E27FC236}">
                <a16:creationId xmlns:a16="http://schemas.microsoft.com/office/drawing/2014/main" id="{AFBFA941-546C-E5B1-F60D-C2A78197915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310417" y="4524396"/>
            <a:ext cx="2058966" cy="2058966"/>
          </a:xfrm>
          <a:prstGeom prst="rect">
            <a:avLst/>
          </a:prstGeom>
        </p:spPr>
      </p:pic>
    </p:spTree>
    <p:extLst>
      <p:ext uri="{BB962C8B-B14F-4D97-AF65-F5344CB8AC3E}">
        <p14:creationId xmlns:p14="http://schemas.microsoft.com/office/powerpoint/2010/main" val="36839632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368035-DDA9-4E22-1CCD-2FAD5169FFE3}"/>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0FB7B96F-D73D-FF29-AAD7-CE281EAE78DE}"/>
              </a:ext>
            </a:extLst>
          </p:cNvPr>
          <p:cNvSpPr/>
          <p:nvPr/>
        </p:nvSpPr>
        <p:spPr>
          <a:xfrm>
            <a:off x="0" y="1384300"/>
            <a:ext cx="192088" cy="54737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1" name="Rectangle 10">
            <a:extLst>
              <a:ext uri="{FF2B5EF4-FFF2-40B4-BE49-F238E27FC236}">
                <a16:creationId xmlns:a16="http://schemas.microsoft.com/office/drawing/2014/main" id="{4F150F31-516F-0FA2-8DC4-DDCFDE226010}"/>
              </a:ext>
            </a:extLst>
          </p:cNvPr>
          <p:cNvSpPr/>
          <p:nvPr/>
        </p:nvSpPr>
        <p:spPr>
          <a:xfrm>
            <a:off x="0" y="1196975"/>
            <a:ext cx="9144000" cy="187325"/>
          </a:xfrm>
          <a:prstGeom prst="rect">
            <a:avLst/>
          </a:prstGeom>
          <a:solidFill>
            <a:srgbClr val="AE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4516" name="Rectangle 16">
            <a:extLst>
              <a:ext uri="{FF2B5EF4-FFF2-40B4-BE49-F238E27FC236}">
                <a16:creationId xmlns:a16="http://schemas.microsoft.com/office/drawing/2014/main" id="{746E7636-A509-FCA8-DE2D-AC33CE85C9BD}"/>
              </a:ext>
            </a:extLst>
          </p:cNvPr>
          <p:cNvSpPr>
            <a:spLocks noGrp="1" noChangeArrowheads="1"/>
          </p:cNvSpPr>
          <p:nvPr>
            <p:ph type="title"/>
          </p:nvPr>
        </p:nvSpPr>
        <p:spPr/>
        <p:txBody>
          <a:bodyPr/>
          <a:lstStyle/>
          <a:p>
            <a:pPr algn="r" eaLnBrk="1" hangingPunct="1"/>
            <a:r>
              <a:rPr lang="en-US" altLang="en-US" sz="5400" b="1" dirty="0"/>
              <a:t>Administration</a:t>
            </a:r>
          </a:p>
        </p:txBody>
      </p:sp>
      <p:sp>
        <p:nvSpPr>
          <p:cNvPr id="3" name="Content Placeholder 2">
            <a:extLst>
              <a:ext uri="{FF2B5EF4-FFF2-40B4-BE49-F238E27FC236}">
                <a16:creationId xmlns:a16="http://schemas.microsoft.com/office/drawing/2014/main" id="{856872EA-2750-60A2-82FE-3FDBFC420F9A}"/>
              </a:ext>
            </a:extLst>
          </p:cNvPr>
          <p:cNvSpPr>
            <a:spLocks noGrp="1"/>
          </p:cNvSpPr>
          <p:nvPr>
            <p:ph idx="1"/>
          </p:nvPr>
        </p:nvSpPr>
        <p:spPr>
          <a:xfrm>
            <a:off x="265112" y="1577257"/>
            <a:ext cx="6475451" cy="5006105"/>
          </a:xfrm>
        </p:spPr>
        <p:txBody>
          <a:bodyPr/>
          <a:lstStyle/>
          <a:p>
            <a:r>
              <a:rPr lang="en-US" sz="2800" dirty="0"/>
              <a:t>Associate Dean for Academic Affairs Grace Lee</a:t>
            </a:r>
          </a:p>
          <a:p>
            <a:pPr lvl="1"/>
            <a:r>
              <a:rPr lang="en-US" sz="2400" dirty="0"/>
              <a:t>Registrar Michael Avant</a:t>
            </a:r>
          </a:p>
          <a:p>
            <a:r>
              <a:rPr lang="en-US" sz="2800" dirty="0"/>
              <a:t>Assistant Dean for Students Anita Kay Head</a:t>
            </a:r>
          </a:p>
          <a:p>
            <a:pPr lvl="1"/>
            <a:r>
              <a:rPr lang="en-US" sz="2400" dirty="0"/>
              <a:t>Assistant Director for Law School Academic Support, Kiana Wilson</a:t>
            </a:r>
          </a:p>
          <a:p>
            <a:r>
              <a:rPr lang="en-US" sz="2800" dirty="0"/>
              <a:t>Assistant Dean of Leadership &amp; Professional Identity, Anil Mujumdar</a:t>
            </a:r>
          </a:p>
        </p:txBody>
      </p:sp>
      <p:pic>
        <p:nvPicPr>
          <p:cNvPr id="2" name="Picture 21">
            <a:extLst>
              <a:ext uri="{FF2B5EF4-FFF2-40B4-BE49-F238E27FC236}">
                <a16:creationId xmlns:a16="http://schemas.microsoft.com/office/drawing/2014/main" id="{EE5FD08F-E3AB-D86F-B1A7-89D66AB50ADD}"/>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98450" y="108488"/>
            <a:ext cx="2132013" cy="9932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a:extLst>
              <a:ext uri="{FF2B5EF4-FFF2-40B4-BE49-F238E27FC236}">
                <a16:creationId xmlns:a16="http://schemas.microsoft.com/office/drawing/2014/main" id="{BE99486A-354B-7B19-E492-E7A9188141B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733801" y="1479549"/>
            <a:ext cx="1022168" cy="1022168"/>
          </a:xfrm>
          <a:prstGeom prst="rect">
            <a:avLst/>
          </a:prstGeom>
        </p:spPr>
      </p:pic>
      <p:pic>
        <p:nvPicPr>
          <p:cNvPr id="6" name="Picture 5">
            <a:extLst>
              <a:ext uri="{FF2B5EF4-FFF2-40B4-BE49-F238E27FC236}">
                <a16:creationId xmlns:a16="http://schemas.microsoft.com/office/drawing/2014/main" id="{092C31BF-778C-CA35-D902-52036C1A36E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250579" y="1990633"/>
            <a:ext cx="1022168" cy="1022168"/>
          </a:xfrm>
          <a:prstGeom prst="rect">
            <a:avLst/>
          </a:prstGeom>
        </p:spPr>
      </p:pic>
      <p:pic>
        <p:nvPicPr>
          <p:cNvPr id="7" name="Picture 6">
            <a:extLst>
              <a:ext uri="{FF2B5EF4-FFF2-40B4-BE49-F238E27FC236}">
                <a16:creationId xmlns:a16="http://schemas.microsoft.com/office/drawing/2014/main" id="{B9133655-7E33-567B-C8B0-842D1D80A5C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733801" y="3058141"/>
            <a:ext cx="1022168" cy="1022168"/>
          </a:xfrm>
          <a:prstGeom prst="rect">
            <a:avLst/>
          </a:prstGeom>
        </p:spPr>
      </p:pic>
      <p:pic>
        <p:nvPicPr>
          <p:cNvPr id="9" name="Picture 8">
            <a:extLst>
              <a:ext uri="{FF2B5EF4-FFF2-40B4-BE49-F238E27FC236}">
                <a16:creationId xmlns:a16="http://schemas.microsoft.com/office/drawing/2014/main" id="{C163647A-6385-544E-E97B-C266EB5E7CDB}"/>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602777" y="3858259"/>
            <a:ext cx="993238" cy="993238"/>
          </a:xfrm>
          <a:prstGeom prst="rect">
            <a:avLst/>
          </a:prstGeom>
        </p:spPr>
      </p:pic>
      <p:pic>
        <p:nvPicPr>
          <p:cNvPr id="12" name="Picture 11">
            <a:extLst>
              <a:ext uri="{FF2B5EF4-FFF2-40B4-BE49-F238E27FC236}">
                <a16:creationId xmlns:a16="http://schemas.microsoft.com/office/drawing/2014/main" id="{3426F75D-2C36-CEDD-6C48-F2AADBE1B37F}"/>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733801" y="4723676"/>
            <a:ext cx="1143000" cy="1143000"/>
          </a:xfrm>
          <a:prstGeom prst="rect">
            <a:avLst/>
          </a:prstGeom>
        </p:spPr>
      </p:pic>
    </p:spTree>
    <p:extLst>
      <p:ext uri="{BB962C8B-B14F-4D97-AF65-F5344CB8AC3E}">
        <p14:creationId xmlns:p14="http://schemas.microsoft.com/office/powerpoint/2010/main" val="30429065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E48C07-80E9-430D-260F-2588901C1B12}"/>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87412243-6BDD-F795-ADFD-22FED98036F5}"/>
              </a:ext>
            </a:extLst>
          </p:cNvPr>
          <p:cNvSpPr/>
          <p:nvPr/>
        </p:nvSpPr>
        <p:spPr>
          <a:xfrm>
            <a:off x="0" y="1384300"/>
            <a:ext cx="192088" cy="54737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1" name="Rectangle 10">
            <a:extLst>
              <a:ext uri="{FF2B5EF4-FFF2-40B4-BE49-F238E27FC236}">
                <a16:creationId xmlns:a16="http://schemas.microsoft.com/office/drawing/2014/main" id="{4EBD238A-F009-29FD-59D0-94D495B94C2D}"/>
              </a:ext>
            </a:extLst>
          </p:cNvPr>
          <p:cNvSpPr/>
          <p:nvPr/>
        </p:nvSpPr>
        <p:spPr>
          <a:xfrm>
            <a:off x="0" y="1196975"/>
            <a:ext cx="9144000" cy="187325"/>
          </a:xfrm>
          <a:prstGeom prst="rect">
            <a:avLst/>
          </a:prstGeom>
          <a:solidFill>
            <a:srgbClr val="AE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4516" name="Rectangle 16">
            <a:extLst>
              <a:ext uri="{FF2B5EF4-FFF2-40B4-BE49-F238E27FC236}">
                <a16:creationId xmlns:a16="http://schemas.microsoft.com/office/drawing/2014/main" id="{49872E3E-0A0D-8226-5B75-F8BB70F25D4E}"/>
              </a:ext>
            </a:extLst>
          </p:cNvPr>
          <p:cNvSpPr>
            <a:spLocks noGrp="1" noChangeArrowheads="1"/>
          </p:cNvSpPr>
          <p:nvPr>
            <p:ph type="title"/>
          </p:nvPr>
        </p:nvSpPr>
        <p:spPr/>
        <p:txBody>
          <a:bodyPr/>
          <a:lstStyle/>
          <a:p>
            <a:pPr algn="r" eaLnBrk="1" hangingPunct="1"/>
            <a:r>
              <a:rPr lang="en-US" altLang="en-US" sz="5400" b="1" dirty="0"/>
              <a:t>Administration</a:t>
            </a:r>
          </a:p>
        </p:txBody>
      </p:sp>
      <p:sp>
        <p:nvSpPr>
          <p:cNvPr id="3" name="Content Placeholder 2">
            <a:extLst>
              <a:ext uri="{FF2B5EF4-FFF2-40B4-BE49-F238E27FC236}">
                <a16:creationId xmlns:a16="http://schemas.microsoft.com/office/drawing/2014/main" id="{2DF2705F-9C26-0832-9F0C-5BB7230353D1}"/>
              </a:ext>
            </a:extLst>
          </p:cNvPr>
          <p:cNvSpPr>
            <a:spLocks noGrp="1"/>
          </p:cNvSpPr>
          <p:nvPr>
            <p:ph idx="1"/>
          </p:nvPr>
        </p:nvSpPr>
        <p:spPr>
          <a:xfrm>
            <a:off x="649288" y="1531926"/>
            <a:ext cx="8037512" cy="1461796"/>
          </a:xfrm>
        </p:spPr>
        <p:txBody>
          <a:bodyPr/>
          <a:lstStyle/>
          <a:p>
            <a:r>
              <a:rPr lang="en-US" sz="2800" dirty="0"/>
              <a:t>Assistant Dean for Career Services Megan Walsh</a:t>
            </a:r>
            <a:endParaRPr lang="en-US" sz="2400" dirty="0"/>
          </a:p>
          <a:p>
            <a:endParaRPr lang="en-US" sz="2800" dirty="0"/>
          </a:p>
          <a:p>
            <a:endParaRPr lang="en-US" sz="2800" dirty="0"/>
          </a:p>
          <a:p>
            <a:endParaRPr lang="en-US" sz="2800" dirty="0"/>
          </a:p>
          <a:p>
            <a:endParaRPr lang="en-US" sz="2800" dirty="0"/>
          </a:p>
          <a:p>
            <a:r>
              <a:rPr lang="en-US" sz="2800" dirty="0"/>
              <a:t>Assistant Dean for Public Interest Cassandra Adams</a:t>
            </a:r>
          </a:p>
        </p:txBody>
      </p:sp>
      <p:pic>
        <p:nvPicPr>
          <p:cNvPr id="2" name="Picture 21">
            <a:extLst>
              <a:ext uri="{FF2B5EF4-FFF2-40B4-BE49-F238E27FC236}">
                <a16:creationId xmlns:a16="http://schemas.microsoft.com/office/drawing/2014/main" id="{D009AEB3-A055-9C64-B78A-2F4E7486A55F}"/>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98450" y="108488"/>
            <a:ext cx="2132013" cy="9932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a:extLst>
              <a:ext uri="{FF2B5EF4-FFF2-40B4-BE49-F238E27FC236}">
                <a16:creationId xmlns:a16="http://schemas.microsoft.com/office/drawing/2014/main" id="{00F1B0F0-78F1-5CD3-414D-11857BBE6199}"/>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297564" y="2240909"/>
            <a:ext cx="1734202" cy="173420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79EFC93F-172E-9B29-3D5C-539DA15D185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557152" y="4684094"/>
            <a:ext cx="1750709" cy="1750709"/>
          </a:xfrm>
          <a:prstGeom prst="rect">
            <a:avLst/>
          </a:prstGeom>
        </p:spPr>
      </p:pic>
    </p:spTree>
    <p:extLst>
      <p:ext uri="{BB962C8B-B14F-4D97-AF65-F5344CB8AC3E}">
        <p14:creationId xmlns:p14="http://schemas.microsoft.com/office/powerpoint/2010/main" val="28693703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a:xfrm>
            <a:off x="2922588" y="266700"/>
            <a:ext cx="5764212" cy="742950"/>
          </a:xfrm>
        </p:spPr>
        <p:txBody>
          <a:bodyPr/>
          <a:lstStyle/>
          <a:p>
            <a:pPr algn="r" eaLnBrk="1" hangingPunct="1"/>
            <a:r>
              <a:rPr lang="en-US" altLang="en-US" b="1" dirty="0"/>
              <a:t>Health &amp; Counseling</a:t>
            </a:r>
          </a:p>
        </p:txBody>
      </p:sp>
      <p:sp>
        <p:nvSpPr>
          <p:cNvPr id="3" name="Content Placeholder 2"/>
          <p:cNvSpPr>
            <a:spLocks noGrp="1"/>
          </p:cNvSpPr>
          <p:nvPr>
            <p:ph idx="1"/>
          </p:nvPr>
        </p:nvSpPr>
        <p:spPr>
          <a:xfrm>
            <a:off x="270003" y="1571625"/>
            <a:ext cx="8603994" cy="4525963"/>
          </a:xfrm>
        </p:spPr>
        <p:txBody>
          <a:bodyPr rtlCol="0">
            <a:normAutofit fontScale="85000" lnSpcReduction="10000"/>
          </a:bodyPr>
          <a:lstStyle/>
          <a:p>
            <a:pPr marL="457200" lvl="1" indent="-457200" eaLnBrk="1" fontAlgn="auto" hangingPunct="1">
              <a:spcAft>
                <a:spcPts val="0"/>
              </a:spcAft>
              <a:buClr>
                <a:srgbClr val="AE0000"/>
              </a:buClr>
              <a:buFont typeface="Arial" panose="020B0604020202020204" pitchFamily="34" charset="0"/>
              <a:buChar char="•"/>
              <a:defRPr/>
            </a:pPr>
            <a:r>
              <a:rPr lang="en-US" sz="2900" dirty="0"/>
              <a:t>Student Health Center is on 5</a:t>
            </a:r>
            <a:r>
              <a:rPr lang="en-US" sz="2900" baseline="30000" dirty="0"/>
              <a:t>th</a:t>
            </a:r>
            <a:r>
              <a:rPr lang="en-US" sz="2900" dirty="0"/>
              <a:t> Ave. (near the Rec Center)</a:t>
            </a:r>
          </a:p>
          <a:p>
            <a:pPr marL="457200" lvl="1" indent="-457200" eaLnBrk="1" fontAlgn="auto" hangingPunct="1">
              <a:spcAft>
                <a:spcPts val="0"/>
              </a:spcAft>
              <a:buClr>
                <a:srgbClr val="AE0000"/>
              </a:buClr>
              <a:buFont typeface="Arial" panose="020B0604020202020204" pitchFamily="34" charset="0"/>
              <a:buChar char="•"/>
              <a:defRPr/>
            </a:pPr>
            <a:r>
              <a:rPr lang="en-US" sz="2900" dirty="0"/>
              <a:t>UA Counseling Center is across the street (east side)</a:t>
            </a:r>
          </a:p>
          <a:p>
            <a:pPr marL="857250" lvl="2" indent="-457200" eaLnBrk="1" fontAlgn="auto" hangingPunct="1">
              <a:spcAft>
                <a:spcPts val="0"/>
              </a:spcAft>
              <a:buClr>
                <a:srgbClr val="AE0000"/>
              </a:buClr>
              <a:defRPr/>
            </a:pPr>
            <a:r>
              <a:rPr lang="en-US" sz="2900" dirty="0"/>
              <a:t>First session is FREE, $15 for subsequent sessions</a:t>
            </a:r>
          </a:p>
          <a:p>
            <a:pPr marL="857250" lvl="2" indent="-457200" eaLnBrk="1" fontAlgn="auto" hangingPunct="1">
              <a:spcAft>
                <a:spcPts val="0"/>
              </a:spcAft>
              <a:buClr>
                <a:srgbClr val="AE0000"/>
              </a:buClr>
              <a:defRPr/>
            </a:pPr>
            <a:r>
              <a:rPr lang="en-US" sz="2900" dirty="0"/>
              <a:t>You DO NOT need insurance to visit the Counseling Center</a:t>
            </a:r>
          </a:p>
          <a:p>
            <a:pPr marL="857250" lvl="2" indent="-457200" eaLnBrk="1" fontAlgn="auto" hangingPunct="1">
              <a:spcAft>
                <a:spcPts val="0"/>
              </a:spcAft>
              <a:buClr>
                <a:srgbClr val="AE0000"/>
              </a:buClr>
              <a:defRPr/>
            </a:pPr>
            <a:r>
              <a:rPr lang="en-US" sz="2900" dirty="0"/>
              <a:t>Counseling Center visits appear as “Student Life” on bill (upon request)</a:t>
            </a:r>
          </a:p>
          <a:p>
            <a:pPr marL="857250" lvl="2" indent="-457200" eaLnBrk="1" fontAlgn="auto" hangingPunct="1">
              <a:spcAft>
                <a:spcPts val="0"/>
              </a:spcAft>
              <a:buClr>
                <a:srgbClr val="AE0000"/>
              </a:buClr>
              <a:defRPr/>
            </a:pPr>
            <a:r>
              <a:rPr lang="en-US" sz="2900" dirty="0">
                <a:highlight>
                  <a:srgbClr val="FFFF00"/>
                </a:highlight>
              </a:rPr>
              <a:t>Note: All information, including whether students have made appointments with a counselor, is confidential</a:t>
            </a:r>
            <a:endParaRPr lang="en-US" sz="2900" dirty="0"/>
          </a:p>
          <a:p>
            <a:pPr marL="457200" lvl="1" indent="-457200" eaLnBrk="1" fontAlgn="auto" hangingPunct="1">
              <a:spcAft>
                <a:spcPts val="0"/>
              </a:spcAft>
              <a:buClr>
                <a:srgbClr val="AE0000"/>
              </a:buClr>
              <a:buFont typeface="Arial" panose="020B0604020202020204" pitchFamily="34" charset="0"/>
              <a:buChar char="•"/>
              <a:defRPr/>
            </a:pPr>
            <a:r>
              <a:rPr lang="en-US" sz="2900" dirty="0"/>
              <a:t>Other important resources are listed in your packet</a:t>
            </a:r>
          </a:p>
          <a:p>
            <a:pPr marL="0" lvl="1" indent="0" eaLnBrk="1" fontAlgn="auto" hangingPunct="1">
              <a:spcAft>
                <a:spcPts val="0"/>
              </a:spcAft>
              <a:buClr>
                <a:srgbClr val="AE0000"/>
              </a:buClr>
              <a:buFont typeface="Arial" charset="0"/>
              <a:buNone/>
              <a:defRPr/>
            </a:pPr>
            <a:endParaRPr lang="en-US" sz="3000" dirty="0"/>
          </a:p>
          <a:p>
            <a:pPr eaLnBrk="1" fontAlgn="auto" hangingPunct="1">
              <a:spcAft>
                <a:spcPts val="0"/>
              </a:spcAft>
              <a:buClr>
                <a:srgbClr val="AE0000"/>
              </a:buClr>
              <a:buFont typeface="Arial"/>
              <a:buChar char="•"/>
              <a:defRPr/>
            </a:pPr>
            <a:endParaRPr lang="en-US" dirty="0"/>
          </a:p>
        </p:txBody>
      </p:sp>
      <p:sp>
        <p:nvSpPr>
          <p:cNvPr id="6" name="Rectangle 5"/>
          <p:cNvSpPr/>
          <p:nvPr/>
        </p:nvSpPr>
        <p:spPr>
          <a:xfrm>
            <a:off x="0" y="1196975"/>
            <a:ext cx="9144000" cy="187325"/>
          </a:xfrm>
          <a:prstGeom prst="rect">
            <a:avLst/>
          </a:prstGeom>
          <a:solidFill>
            <a:srgbClr val="AE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2" name="Picture 21">
            <a:extLst>
              <a:ext uri="{FF2B5EF4-FFF2-40B4-BE49-F238E27FC236}">
                <a16:creationId xmlns:a16="http://schemas.microsoft.com/office/drawing/2014/main" id="{72CBB03F-48D2-3F61-84E8-E63042AB66D6}"/>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98450" y="108488"/>
            <a:ext cx="2132013" cy="9932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98449" y="1947863"/>
            <a:ext cx="8672513" cy="890587"/>
          </a:xfrm>
        </p:spPr>
        <p:txBody>
          <a:bodyPr rtlCol="0">
            <a:normAutofit/>
          </a:bodyPr>
          <a:lstStyle/>
          <a:p>
            <a:pPr eaLnBrk="1" fontAlgn="auto" hangingPunct="1">
              <a:spcAft>
                <a:spcPts val="0"/>
              </a:spcAft>
              <a:defRPr/>
            </a:pPr>
            <a:r>
              <a:rPr lang="en-US" sz="3600" b="1" dirty="0">
                <a:solidFill>
                  <a:schemeClr val="accent1">
                    <a:lumMod val="75000"/>
                  </a:schemeClr>
                </a:solidFill>
              </a:rPr>
              <a:t>POP QUIZ</a:t>
            </a:r>
          </a:p>
        </p:txBody>
      </p:sp>
      <p:sp>
        <p:nvSpPr>
          <p:cNvPr id="8" name="Rectangle 7"/>
          <p:cNvSpPr/>
          <p:nvPr/>
        </p:nvSpPr>
        <p:spPr>
          <a:xfrm>
            <a:off x="0" y="1644650"/>
            <a:ext cx="9144000" cy="187325"/>
          </a:xfrm>
          <a:prstGeom prst="rect">
            <a:avLst/>
          </a:prstGeom>
          <a:solidFill>
            <a:srgbClr val="AE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5364" name="TextBox 10"/>
          <p:cNvSpPr txBox="1">
            <a:spLocks noChangeArrowheads="1"/>
          </p:cNvSpPr>
          <p:nvPr/>
        </p:nvSpPr>
        <p:spPr bwMode="auto">
          <a:xfrm>
            <a:off x="5688013" y="314325"/>
            <a:ext cx="2770187"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r>
              <a:rPr lang="en-US" altLang="en-US" sz="4400" b="1" dirty="0">
                <a:latin typeface="Calibri" panose="020F0502020204030204" pitchFamily="34" charset="0"/>
              </a:rPr>
              <a:t>Fall 2025</a:t>
            </a:r>
          </a:p>
        </p:txBody>
      </p:sp>
      <p:pic>
        <p:nvPicPr>
          <p:cNvPr id="15365" name="Picture 6"/>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98450" y="393700"/>
            <a:ext cx="2132013" cy="91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366" name="TextBox 2"/>
          <p:cNvSpPr txBox="1">
            <a:spLocks noChangeArrowheads="1"/>
          </p:cNvSpPr>
          <p:nvPr/>
        </p:nvSpPr>
        <p:spPr bwMode="auto">
          <a:xfrm>
            <a:off x="298450" y="2670175"/>
            <a:ext cx="8672512"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400" dirty="0"/>
              <a:t>Which of the following statements is </a:t>
            </a:r>
            <a:r>
              <a:rPr lang="en-US" altLang="en-US" sz="2400" b="1" dirty="0"/>
              <a:t>true?</a:t>
            </a:r>
            <a:endParaRPr lang="en-US" altLang="en-US" sz="2400" dirty="0"/>
          </a:p>
          <a:p>
            <a:pPr marL="457200" indent="-457200" eaLnBrk="1" hangingPunct="1">
              <a:buFontTx/>
              <a:buAutoNum type="alphaUcParenR"/>
            </a:pPr>
            <a:r>
              <a:rPr lang="en-US" altLang="en-US" sz="2400" dirty="0"/>
              <a:t>Students must have insurance in order to visit the Counseling Center</a:t>
            </a:r>
          </a:p>
          <a:p>
            <a:pPr marL="457200" indent="-457200" eaLnBrk="1" hangingPunct="1">
              <a:buAutoNum type="alphaUcParenR"/>
            </a:pPr>
            <a:r>
              <a:rPr lang="en-US" altLang="en-US" sz="2400" dirty="0"/>
              <a:t>Your first visit to the Counseling Center is free</a:t>
            </a:r>
          </a:p>
          <a:p>
            <a:pPr marL="457200" indent="-457200" eaLnBrk="1" hangingPunct="1">
              <a:buAutoNum type="alphaUcParenR"/>
            </a:pPr>
            <a:r>
              <a:rPr lang="en-US" altLang="en-US" sz="2400" dirty="0"/>
              <a:t>You have to disclose to the State Bar whether you received counseling services while in law school</a:t>
            </a:r>
          </a:p>
          <a:p>
            <a:pPr marL="457200" indent="-457200" eaLnBrk="1" hangingPunct="1">
              <a:buAutoNum type="alphaUcParenR"/>
            </a:pPr>
            <a:r>
              <a:rPr lang="en-US" altLang="en-US" sz="2400" dirty="0"/>
              <a:t>You must be on probation in order to schedule a meeting with the Assistant Dean for Academic Support</a:t>
            </a:r>
          </a:p>
        </p:txBody>
      </p:sp>
    </p:spTree>
    <p:extLst>
      <p:ext uri="{BB962C8B-B14F-4D97-AF65-F5344CB8AC3E}">
        <p14:creationId xmlns:p14="http://schemas.microsoft.com/office/powerpoint/2010/main" val="18496336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98449" y="1947863"/>
            <a:ext cx="8672513" cy="890587"/>
          </a:xfrm>
        </p:spPr>
        <p:txBody>
          <a:bodyPr rtlCol="0">
            <a:normAutofit/>
          </a:bodyPr>
          <a:lstStyle/>
          <a:p>
            <a:pPr eaLnBrk="1" fontAlgn="auto" hangingPunct="1">
              <a:spcAft>
                <a:spcPts val="0"/>
              </a:spcAft>
              <a:defRPr/>
            </a:pPr>
            <a:r>
              <a:rPr lang="en-US" sz="3600" b="1" dirty="0">
                <a:solidFill>
                  <a:schemeClr val="accent1">
                    <a:lumMod val="75000"/>
                  </a:schemeClr>
                </a:solidFill>
              </a:rPr>
              <a:t>POP QUIZ</a:t>
            </a:r>
          </a:p>
        </p:txBody>
      </p:sp>
      <p:sp>
        <p:nvSpPr>
          <p:cNvPr id="8" name="Rectangle 7"/>
          <p:cNvSpPr/>
          <p:nvPr/>
        </p:nvSpPr>
        <p:spPr>
          <a:xfrm>
            <a:off x="0" y="1644650"/>
            <a:ext cx="9144000" cy="187325"/>
          </a:xfrm>
          <a:prstGeom prst="rect">
            <a:avLst/>
          </a:prstGeom>
          <a:solidFill>
            <a:srgbClr val="AE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5364" name="TextBox 10"/>
          <p:cNvSpPr txBox="1">
            <a:spLocks noChangeArrowheads="1"/>
          </p:cNvSpPr>
          <p:nvPr/>
        </p:nvSpPr>
        <p:spPr bwMode="auto">
          <a:xfrm>
            <a:off x="5688013" y="314325"/>
            <a:ext cx="2770187"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r>
              <a:rPr lang="en-US" altLang="en-US" sz="4400" b="1" dirty="0">
                <a:latin typeface="Calibri" panose="020F0502020204030204" pitchFamily="34" charset="0"/>
              </a:rPr>
              <a:t>Fall 2025</a:t>
            </a:r>
          </a:p>
        </p:txBody>
      </p:sp>
      <p:pic>
        <p:nvPicPr>
          <p:cNvPr id="15365" name="Picture 6"/>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98450" y="393700"/>
            <a:ext cx="2132013" cy="91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366" name="TextBox 2"/>
          <p:cNvSpPr txBox="1">
            <a:spLocks noChangeArrowheads="1"/>
          </p:cNvSpPr>
          <p:nvPr/>
        </p:nvSpPr>
        <p:spPr bwMode="auto">
          <a:xfrm>
            <a:off x="298450" y="2670175"/>
            <a:ext cx="8672512"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400" dirty="0"/>
              <a:t>Which of the following statements is </a:t>
            </a:r>
            <a:r>
              <a:rPr lang="en-US" altLang="en-US" sz="2400" b="1" dirty="0"/>
              <a:t>true?</a:t>
            </a:r>
            <a:endParaRPr lang="en-US" altLang="en-US" sz="2400" dirty="0"/>
          </a:p>
          <a:p>
            <a:pPr marL="457200" indent="-457200" eaLnBrk="1" hangingPunct="1">
              <a:buFontTx/>
              <a:buAutoNum type="alphaUcParenR"/>
            </a:pPr>
            <a:r>
              <a:rPr lang="en-US" altLang="en-US" sz="2400" dirty="0"/>
              <a:t>Students must have insurance in order to visit the Counseling Center</a:t>
            </a:r>
          </a:p>
          <a:p>
            <a:pPr marL="457200" indent="-457200" eaLnBrk="1" hangingPunct="1">
              <a:buAutoNum type="alphaUcParenR"/>
            </a:pPr>
            <a:r>
              <a:rPr lang="en-US" altLang="en-US" sz="2400" b="1" dirty="0"/>
              <a:t>Your first visit to the Counseling Center is free</a:t>
            </a:r>
          </a:p>
          <a:p>
            <a:pPr marL="457200" indent="-457200" eaLnBrk="1" hangingPunct="1">
              <a:buAutoNum type="alphaUcParenR"/>
            </a:pPr>
            <a:r>
              <a:rPr lang="en-US" altLang="en-US" sz="2400" dirty="0"/>
              <a:t>You have to disclose to the State Bar whether you received counseling services while in law school</a:t>
            </a:r>
          </a:p>
          <a:p>
            <a:pPr marL="457200" indent="-457200" eaLnBrk="1" hangingPunct="1">
              <a:buAutoNum type="alphaUcParenR"/>
            </a:pPr>
            <a:r>
              <a:rPr lang="en-US" altLang="en-US" sz="2400" dirty="0"/>
              <a:t>You must be on probation in order to schedule a meeting with the Assistant Dean for Academic Support</a:t>
            </a:r>
          </a:p>
        </p:txBody>
      </p:sp>
    </p:spTree>
    <p:extLst>
      <p:ext uri="{BB962C8B-B14F-4D97-AF65-F5344CB8AC3E}">
        <p14:creationId xmlns:p14="http://schemas.microsoft.com/office/powerpoint/2010/main" val="26768217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1644650"/>
            <a:ext cx="9144000" cy="187325"/>
          </a:xfrm>
          <a:prstGeom prst="rect">
            <a:avLst/>
          </a:prstGeom>
          <a:solidFill>
            <a:srgbClr val="AE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54275" name="TextBox 10"/>
          <p:cNvSpPr txBox="1">
            <a:spLocks noChangeArrowheads="1"/>
          </p:cNvSpPr>
          <p:nvPr/>
        </p:nvSpPr>
        <p:spPr bwMode="auto">
          <a:xfrm>
            <a:off x="3379788" y="277813"/>
            <a:ext cx="5500687"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r>
              <a:rPr lang="en-US" altLang="en-US" sz="4400" b="1" dirty="0">
                <a:latin typeface="Calibri" panose="020F0502020204030204" pitchFamily="34" charset="0"/>
              </a:rPr>
              <a:t>Rules You Need to Know</a:t>
            </a:r>
          </a:p>
        </p:txBody>
      </p:sp>
      <p:pic>
        <p:nvPicPr>
          <p:cNvPr id="54277" name="Picture 5"/>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01638" y="314325"/>
            <a:ext cx="2133600" cy="91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a:extLst>
              <a:ext uri="{FF2B5EF4-FFF2-40B4-BE49-F238E27FC236}">
                <a16:creationId xmlns:a16="http://schemas.microsoft.com/office/drawing/2014/main" id="{2C60DBBD-8E67-2576-9799-9976C5894D07}"/>
              </a:ext>
            </a:extLst>
          </p:cNvPr>
          <p:cNvPicPr>
            <a:picLocks noChangeAspect="1"/>
          </p:cNvPicPr>
          <p:nvPr/>
        </p:nvPicPr>
        <p:blipFill>
          <a:blip r:embed="rId4"/>
          <a:stretch>
            <a:fillRect/>
          </a:stretch>
        </p:blipFill>
        <p:spPr>
          <a:xfrm>
            <a:off x="1468438" y="2087565"/>
            <a:ext cx="5999164" cy="445611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6"/>
          <p:cNvSpPr>
            <a:spLocks noGrp="1" noChangeArrowheads="1"/>
          </p:cNvSpPr>
          <p:nvPr>
            <p:ph type="title"/>
          </p:nvPr>
        </p:nvSpPr>
        <p:spPr>
          <a:xfrm>
            <a:off x="3355975" y="315913"/>
            <a:ext cx="5384800" cy="609600"/>
          </a:xfrm>
        </p:spPr>
        <p:txBody>
          <a:bodyPr rtlCol="0">
            <a:normAutofit fontScale="90000"/>
          </a:bodyPr>
          <a:lstStyle/>
          <a:p>
            <a:pPr algn="r" eaLnBrk="1" fontAlgn="auto" hangingPunct="1">
              <a:spcAft>
                <a:spcPts val="0"/>
              </a:spcAft>
              <a:defRPr/>
            </a:pPr>
            <a:r>
              <a:rPr lang="en-US" b="1" dirty="0"/>
              <a:t>Security</a:t>
            </a:r>
          </a:p>
        </p:txBody>
      </p:sp>
      <p:sp>
        <p:nvSpPr>
          <p:cNvPr id="8" name="Rectangle 7"/>
          <p:cNvSpPr/>
          <p:nvPr/>
        </p:nvSpPr>
        <p:spPr>
          <a:xfrm>
            <a:off x="0" y="1196975"/>
            <a:ext cx="9144000" cy="187325"/>
          </a:xfrm>
          <a:prstGeom prst="rect">
            <a:avLst/>
          </a:prstGeom>
          <a:solidFill>
            <a:srgbClr val="AE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56324" name="TextBox 2"/>
          <p:cNvSpPr txBox="1">
            <a:spLocks noChangeArrowheads="1"/>
          </p:cNvSpPr>
          <p:nvPr/>
        </p:nvSpPr>
        <p:spPr bwMode="auto">
          <a:xfrm>
            <a:off x="95249" y="1352610"/>
            <a:ext cx="6414039" cy="5324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eaLnBrk="1" hangingPunct="1">
              <a:buFont typeface="Arial" panose="020B0604020202020204" pitchFamily="34" charset="0"/>
              <a:buChar char="•"/>
            </a:pPr>
            <a:r>
              <a:rPr lang="en-US" altLang="en-US" sz="2000" dirty="0">
                <a:latin typeface="+mn-lt"/>
              </a:rPr>
              <a:t>General Access</a:t>
            </a:r>
          </a:p>
          <a:p>
            <a:pPr lvl="1" eaLnBrk="1" hangingPunct="1">
              <a:buFont typeface="Arial" panose="020B0604020202020204" pitchFamily="34" charset="0"/>
              <a:buChar char="•"/>
            </a:pPr>
            <a:r>
              <a:rPr lang="en-US" altLang="en-US" sz="2000" dirty="0">
                <a:latin typeface="+mn-lt"/>
              </a:rPr>
              <a:t>Exterior doors lock starting at 5:00pm on weekdays and all day on weekends and holidays</a:t>
            </a:r>
          </a:p>
          <a:p>
            <a:pPr lvl="1" eaLnBrk="1" hangingPunct="1">
              <a:buFont typeface="Arial" panose="020B0604020202020204" pitchFamily="34" charset="0"/>
              <a:buChar char="•"/>
            </a:pPr>
            <a:r>
              <a:rPr lang="en-US" altLang="en-US" sz="2000" dirty="0">
                <a:latin typeface="+mn-lt"/>
              </a:rPr>
              <a:t>You can use your ACT card to access the student entrance, computer lab, east entrance, and Bounds Law Library entrance 24/7</a:t>
            </a:r>
          </a:p>
          <a:p>
            <a:pPr eaLnBrk="1" hangingPunct="1">
              <a:buFont typeface="Arial" panose="020B0604020202020204" pitchFamily="34" charset="0"/>
              <a:buChar char="•"/>
            </a:pPr>
            <a:r>
              <a:rPr lang="en-US" altLang="en-US" sz="2000" dirty="0">
                <a:latin typeface="+mn-lt"/>
              </a:rPr>
              <a:t>Security Guards</a:t>
            </a:r>
            <a:r>
              <a:rPr lang="en-US" altLang="en-US" sz="2000">
                <a:latin typeface="+mn-lt"/>
              </a:rPr>
              <a:t>: Randy Phillips &amp; </a:t>
            </a:r>
            <a:r>
              <a:rPr lang="en-US" altLang="en-US" sz="2000" dirty="0">
                <a:latin typeface="+mn-lt"/>
              </a:rPr>
              <a:t>Melanie Reynolds (205-348-5871)</a:t>
            </a:r>
          </a:p>
          <a:p>
            <a:pPr lvl="1" eaLnBrk="1" hangingPunct="1">
              <a:buFont typeface="Arial" panose="020B0604020202020204" pitchFamily="34" charset="0"/>
              <a:buChar char="•"/>
            </a:pPr>
            <a:r>
              <a:rPr lang="en-US" altLang="en-US" sz="2000" dirty="0">
                <a:latin typeface="+mn-lt"/>
              </a:rPr>
              <a:t>On duty by the student entrance weekdays from 4:30pm to 10:00pm and weekends from 12:00pm to 8:30pm</a:t>
            </a:r>
          </a:p>
          <a:p>
            <a:pPr lvl="1" eaLnBrk="1" hangingPunct="1">
              <a:buFont typeface="Arial" panose="020B0604020202020204" pitchFamily="34" charset="0"/>
              <a:buChar char="•"/>
            </a:pPr>
            <a:r>
              <a:rPr lang="en-US" altLang="en-US" sz="2000" dirty="0">
                <a:latin typeface="+mn-lt"/>
              </a:rPr>
              <a:t>Available to escort you to your vehicle in an adjacent parking lot upon request</a:t>
            </a:r>
          </a:p>
          <a:p>
            <a:pPr eaLnBrk="1" hangingPunct="1">
              <a:buFont typeface="Arial" panose="020B0604020202020204" pitchFamily="34" charset="0"/>
              <a:buChar char="•"/>
            </a:pPr>
            <a:r>
              <a:rPr lang="en-US" altLang="en-US" sz="2000" dirty="0">
                <a:latin typeface="+mn-lt"/>
              </a:rPr>
              <a:t>Blue Emergency phones available on each floor of the Bounds Law Library and in the east and west parking lots</a:t>
            </a:r>
          </a:p>
          <a:p>
            <a:pPr eaLnBrk="1" hangingPunct="1">
              <a:buFont typeface="Arial" panose="020B0604020202020204" pitchFamily="34" charset="0"/>
              <a:buChar char="•"/>
            </a:pPr>
            <a:r>
              <a:rPr lang="en-US" altLang="en-US" sz="2000" dirty="0">
                <a:latin typeface="+mn-lt"/>
              </a:rPr>
              <a:t>Sign up for UA Alerts: </a:t>
            </a:r>
            <a:r>
              <a:rPr lang="en-US" altLang="en-US" sz="2000" dirty="0">
                <a:latin typeface="+mn-lt"/>
                <a:hlinkClick r:id="rId3"/>
              </a:rPr>
              <a:t>https://ready.ua.edu/ua-alerts-instructions-students/</a:t>
            </a:r>
            <a:endParaRPr lang="en-US" altLang="en-US" sz="2000" dirty="0">
              <a:latin typeface="+mn-lt"/>
            </a:endParaRPr>
          </a:p>
        </p:txBody>
      </p:sp>
      <p:pic>
        <p:nvPicPr>
          <p:cNvPr id="56325" name="Picture 2"/>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400800" y="1963738"/>
            <a:ext cx="2743200" cy="3913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21">
            <a:extLst>
              <a:ext uri="{FF2B5EF4-FFF2-40B4-BE49-F238E27FC236}">
                <a16:creationId xmlns:a16="http://schemas.microsoft.com/office/drawing/2014/main" id="{D7E03876-0029-81B8-050F-7ED8945CE881}"/>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98450" y="108488"/>
            <a:ext cx="2132013" cy="9932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6"/>
          <p:cNvSpPr>
            <a:spLocks noGrp="1" noChangeArrowheads="1"/>
          </p:cNvSpPr>
          <p:nvPr>
            <p:ph type="title"/>
          </p:nvPr>
        </p:nvSpPr>
        <p:spPr>
          <a:xfrm>
            <a:off x="3355760" y="316706"/>
            <a:ext cx="5384829" cy="609600"/>
          </a:xfrm>
        </p:spPr>
        <p:txBody>
          <a:bodyPr rtlCol="0">
            <a:normAutofit fontScale="90000"/>
          </a:bodyPr>
          <a:lstStyle/>
          <a:p>
            <a:pPr algn="r" fontAlgn="auto">
              <a:spcAft>
                <a:spcPts val="0"/>
              </a:spcAft>
              <a:defRPr/>
            </a:pPr>
            <a:r>
              <a:rPr lang="en-US" b="1" dirty="0"/>
              <a:t>Security</a:t>
            </a:r>
          </a:p>
        </p:txBody>
      </p:sp>
      <p:sp>
        <p:nvSpPr>
          <p:cNvPr id="8" name="Rectangle 7"/>
          <p:cNvSpPr/>
          <p:nvPr/>
        </p:nvSpPr>
        <p:spPr>
          <a:xfrm>
            <a:off x="0" y="1196977"/>
            <a:ext cx="9144000" cy="187325"/>
          </a:xfrm>
          <a:prstGeom prst="rect">
            <a:avLst/>
          </a:prstGeom>
          <a:solidFill>
            <a:srgbClr val="AE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 name="TextBox 9"/>
          <p:cNvSpPr txBox="1"/>
          <p:nvPr/>
        </p:nvSpPr>
        <p:spPr>
          <a:xfrm>
            <a:off x="886691" y="1745673"/>
            <a:ext cx="6747164" cy="2062103"/>
          </a:xfrm>
          <a:prstGeom prst="rect">
            <a:avLst/>
          </a:prstGeom>
          <a:noFill/>
        </p:spPr>
        <p:txBody>
          <a:bodyPr wrap="square" rtlCol="0">
            <a:spAutoFit/>
          </a:bodyPr>
          <a:lstStyle/>
          <a:p>
            <a:pPr algn="ctr"/>
            <a:r>
              <a:rPr lang="en-US" sz="3200" b="1" dirty="0">
                <a:solidFill>
                  <a:srgbClr val="FF0000"/>
                </a:solidFill>
                <a:effectLst>
                  <a:outerShdw blurRad="38100" dist="38100" dir="2700000" algn="tl">
                    <a:srgbClr val="000000">
                      <a:alpha val="43137"/>
                    </a:srgbClr>
                  </a:outerShdw>
                </a:effectLst>
              </a:rPr>
              <a:t>LOCK YOUR LOCKER!</a:t>
            </a:r>
          </a:p>
          <a:p>
            <a:pPr algn="ctr"/>
            <a:r>
              <a:rPr lang="en-US" sz="3200" b="1" dirty="0">
                <a:solidFill>
                  <a:srgbClr val="FFC000"/>
                </a:solidFill>
                <a:effectLst>
                  <a:outerShdw blurRad="38100" dist="38100" dir="2700000" algn="tl">
                    <a:srgbClr val="000000">
                      <a:alpha val="43137"/>
                    </a:srgbClr>
                  </a:outerShdw>
                </a:effectLst>
              </a:rPr>
              <a:t>LOCK YOUR LOCKER!</a:t>
            </a:r>
          </a:p>
          <a:p>
            <a:pPr algn="ctr"/>
            <a:r>
              <a:rPr lang="en-US" sz="3200" b="1" dirty="0">
                <a:solidFill>
                  <a:srgbClr val="FFFF00"/>
                </a:solidFill>
                <a:effectLst>
                  <a:outerShdw blurRad="38100" dist="38100" dir="2700000" algn="tl">
                    <a:srgbClr val="000000">
                      <a:alpha val="43137"/>
                    </a:srgbClr>
                  </a:outerShdw>
                </a:effectLst>
              </a:rPr>
              <a:t>LOCK YOUR LOCKER!</a:t>
            </a:r>
          </a:p>
          <a:p>
            <a:pPr algn="ctr"/>
            <a:r>
              <a:rPr lang="en-US" sz="3200" b="1" dirty="0">
                <a:effectLst>
                  <a:outerShdw blurRad="38100" dist="38100" dir="2700000" algn="tl">
                    <a:srgbClr val="000000">
                      <a:alpha val="43137"/>
                    </a:srgbClr>
                  </a:outerShdw>
                </a:effectLst>
              </a:rPr>
              <a:t>LOCK YOUR LOCKER!</a:t>
            </a:r>
          </a:p>
        </p:txBody>
      </p:sp>
      <p:pic>
        <p:nvPicPr>
          <p:cNvPr id="2" name="Picture 21">
            <a:extLst>
              <a:ext uri="{FF2B5EF4-FFF2-40B4-BE49-F238E27FC236}">
                <a16:creationId xmlns:a16="http://schemas.microsoft.com/office/drawing/2014/main" id="{6769F82D-3EA2-B8D1-7536-2B0647641AFC}"/>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98450" y="108488"/>
            <a:ext cx="2132013" cy="9932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a:extLst>
              <a:ext uri="{FF2B5EF4-FFF2-40B4-BE49-F238E27FC236}">
                <a16:creationId xmlns:a16="http://schemas.microsoft.com/office/drawing/2014/main" id="{5E97E06A-6C3F-1FC1-67B5-1134C8133116}"/>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430527" y="3766262"/>
            <a:ext cx="3833933" cy="28717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925294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6"/>
          <p:cNvSpPr>
            <a:spLocks noGrp="1" noChangeArrowheads="1"/>
          </p:cNvSpPr>
          <p:nvPr>
            <p:ph type="title"/>
          </p:nvPr>
        </p:nvSpPr>
        <p:spPr>
          <a:xfrm>
            <a:off x="3355760" y="316706"/>
            <a:ext cx="5384829" cy="609600"/>
          </a:xfrm>
        </p:spPr>
        <p:txBody>
          <a:bodyPr rtlCol="0">
            <a:normAutofit fontScale="90000"/>
          </a:bodyPr>
          <a:lstStyle/>
          <a:p>
            <a:pPr algn="r" fontAlgn="auto">
              <a:spcAft>
                <a:spcPts val="0"/>
              </a:spcAft>
              <a:defRPr/>
            </a:pPr>
            <a:r>
              <a:rPr lang="en-US" b="1" dirty="0"/>
              <a:t>Law Library</a:t>
            </a:r>
          </a:p>
        </p:txBody>
      </p:sp>
      <p:sp>
        <p:nvSpPr>
          <p:cNvPr id="8" name="Rectangle 7"/>
          <p:cNvSpPr/>
          <p:nvPr/>
        </p:nvSpPr>
        <p:spPr>
          <a:xfrm>
            <a:off x="0" y="1196977"/>
            <a:ext cx="9144000" cy="187325"/>
          </a:xfrm>
          <a:prstGeom prst="rect">
            <a:avLst/>
          </a:prstGeom>
          <a:solidFill>
            <a:srgbClr val="AE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 name="TextBox 9"/>
          <p:cNvSpPr txBox="1"/>
          <p:nvPr/>
        </p:nvSpPr>
        <p:spPr>
          <a:xfrm>
            <a:off x="1198418" y="1366489"/>
            <a:ext cx="6747164" cy="1077218"/>
          </a:xfrm>
          <a:prstGeom prst="rect">
            <a:avLst/>
          </a:prstGeom>
          <a:noFill/>
        </p:spPr>
        <p:txBody>
          <a:bodyPr wrap="square" rtlCol="0">
            <a:spAutoFit/>
          </a:bodyPr>
          <a:lstStyle/>
          <a:p>
            <a:pPr algn="ctr"/>
            <a:r>
              <a:rPr lang="en-US" sz="3200" b="1" dirty="0">
                <a:solidFill>
                  <a:srgbClr val="AE0000"/>
                </a:solidFill>
                <a:effectLst>
                  <a:outerShdw blurRad="38100" dist="38100" dir="2700000" algn="tl">
                    <a:srgbClr val="000000">
                      <a:alpha val="43137"/>
                    </a:srgbClr>
                  </a:outerShdw>
                </a:effectLst>
              </a:rPr>
              <a:t>DO NOT LEAVE ITEMS UNATTENDED IN LIBRARY</a:t>
            </a:r>
          </a:p>
        </p:txBody>
      </p:sp>
      <p:pic>
        <p:nvPicPr>
          <p:cNvPr id="2" name="Picture 21">
            <a:extLst>
              <a:ext uri="{FF2B5EF4-FFF2-40B4-BE49-F238E27FC236}">
                <a16:creationId xmlns:a16="http://schemas.microsoft.com/office/drawing/2014/main" id="{6769F82D-3EA2-B8D1-7536-2B0647641AFC}"/>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98450" y="108488"/>
            <a:ext cx="2132013" cy="9932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a:extLst>
              <a:ext uri="{FF2B5EF4-FFF2-40B4-BE49-F238E27FC236}">
                <a16:creationId xmlns:a16="http://schemas.microsoft.com/office/drawing/2014/main" id="{BCD10B9D-385C-6AA1-79F1-03B8B7B976EB}"/>
              </a:ext>
            </a:extLst>
          </p:cNvPr>
          <p:cNvPicPr>
            <a:picLocks noChangeAspect="1"/>
          </p:cNvPicPr>
          <p:nvPr/>
        </p:nvPicPr>
        <p:blipFill>
          <a:blip r:embed="rId4"/>
          <a:stretch>
            <a:fillRect/>
          </a:stretch>
        </p:blipFill>
        <p:spPr>
          <a:xfrm>
            <a:off x="1819275" y="2445544"/>
            <a:ext cx="5505450" cy="4095750"/>
          </a:xfrm>
          <a:prstGeom prst="rect">
            <a:avLst/>
          </a:prstGeom>
        </p:spPr>
      </p:pic>
    </p:spTree>
    <p:extLst>
      <p:ext uri="{BB962C8B-B14F-4D97-AF65-F5344CB8AC3E}">
        <p14:creationId xmlns:p14="http://schemas.microsoft.com/office/powerpoint/2010/main" val="5317206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1384300"/>
            <a:ext cx="192088" cy="54737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1" name="Rectangle 10"/>
          <p:cNvSpPr/>
          <p:nvPr/>
        </p:nvSpPr>
        <p:spPr>
          <a:xfrm>
            <a:off x="0" y="1196975"/>
            <a:ext cx="9144000" cy="187325"/>
          </a:xfrm>
          <a:prstGeom prst="rect">
            <a:avLst/>
          </a:prstGeom>
          <a:solidFill>
            <a:srgbClr val="AE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58372" name="Rectangle 16"/>
          <p:cNvSpPr>
            <a:spLocks noGrp="1" noChangeArrowheads="1"/>
          </p:cNvSpPr>
          <p:nvPr>
            <p:ph type="title"/>
          </p:nvPr>
        </p:nvSpPr>
        <p:spPr>
          <a:xfrm>
            <a:off x="3341688" y="315913"/>
            <a:ext cx="5102225" cy="609600"/>
          </a:xfrm>
        </p:spPr>
        <p:txBody>
          <a:bodyPr/>
          <a:lstStyle/>
          <a:p>
            <a:pPr algn="r" eaLnBrk="1" hangingPunct="1"/>
            <a:r>
              <a:rPr lang="en-US" altLang="en-US" b="1" dirty="0"/>
              <a:t>Parking</a:t>
            </a:r>
          </a:p>
        </p:txBody>
      </p:sp>
      <p:sp>
        <p:nvSpPr>
          <p:cNvPr id="49157" name="Rectangle 17"/>
          <p:cNvSpPr txBox="1">
            <a:spLocks noChangeArrowheads="1"/>
          </p:cNvSpPr>
          <p:nvPr/>
        </p:nvSpPr>
        <p:spPr bwMode="auto">
          <a:xfrm>
            <a:off x="192088" y="1379538"/>
            <a:ext cx="9004300" cy="3886200"/>
          </a:xfrm>
          <a:prstGeom prst="rect">
            <a:avLst/>
          </a:prstGeom>
          <a:noFill/>
          <a:ln w="9525">
            <a:noFill/>
            <a:miter lim="800000"/>
            <a:headEnd/>
            <a:tailEnd/>
          </a:ln>
        </p:spPr>
        <p:txBody>
          <a:bodyPr/>
          <a:lstStyle/>
          <a:p>
            <a:pPr marL="457200" indent="-457200" eaLnBrk="1" hangingPunct="1">
              <a:buClr>
                <a:srgbClr val="A60000"/>
              </a:buClr>
              <a:buSzPct val="100000"/>
              <a:buFont typeface="Arial" panose="020B0604020202020204" pitchFamily="34" charset="0"/>
              <a:buChar char="•"/>
              <a:defRPr/>
            </a:pPr>
            <a:r>
              <a:rPr lang="en-US" sz="2000" dirty="0">
                <a:solidFill>
                  <a:srgbClr val="000000"/>
                </a:solidFill>
                <a:latin typeface="+mn-lt"/>
              </a:rPr>
              <a:t>Law student parking is available in two lots on the west side of the Law School (toward the Coliseum).</a:t>
            </a:r>
          </a:p>
          <a:p>
            <a:pPr marL="914400" lvl="1" indent="-457200" eaLnBrk="1" hangingPunct="1">
              <a:buClr>
                <a:srgbClr val="A60000"/>
              </a:buClr>
              <a:buSzPct val="100000"/>
              <a:buFont typeface="Arial" panose="020B0604020202020204" pitchFamily="34" charset="0"/>
              <a:buChar char="•"/>
              <a:defRPr/>
            </a:pPr>
            <a:r>
              <a:rPr lang="en-US" sz="2000" b="1" dirty="0">
                <a:solidFill>
                  <a:srgbClr val="000000"/>
                </a:solidFill>
                <a:latin typeface="+mn-lt"/>
              </a:rPr>
              <a:t>The front and east lots are reserved for faculty/ staff.</a:t>
            </a:r>
            <a:r>
              <a:rPr lang="en-US" sz="2000" dirty="0">
                <a:solidFill>
                  <a:srgbClr val="000000"/>
                </a:solidFill>
                <a:latin typeface="+mn-lt"/>
              </a:rPr>
              <a:t> </a:t>
            </a:r>
            <a:r>
              <a:rPr lang="en-US" sz="2000" b="1" dirty="0">
                <a:solidFill>
                  <a:srgbClr val="000000"/>
                </a:solidFill>
                <a:latin typeface="+mn-lt"/>
              </a:rPr>
              <a:t>There are also spaces designated for clinic clients and faculty in the west lots. </a:t>
            </a:r>
            <a:r>
              <a:rPr lang="en-US" sz="2000" b="1" dirty="0">
                <a:solidFill>
                  <a:srgbClr val="AE0000"/>
                </a:solidFill>
                <a:latin typeface="+mn-lt"/>
              </a:rPr>
              <a:t>DO NOT PARK IN THESE AREAS. UNAUTHORIZED CARS WILL BE TICKETED.</a:t>
            </a:r>
          </a:p>
          <a:p>
            <a:pPr marL="914400" lvl="1" indent="-457200" eaLnBrk="1" hangingPunct="1">
              <a:buClr>
                <a:srgbClr val="A60000"/>
              </a:buClr>
              <a:buSzPct val="100000"/>
              <a:buFont typeface="Arial" panose="020B0604020202020204" pitchFamily="34" charset="0"/>
              <a:buChar char="•"/>
              <a:defRPr/>
            </a:pPr>
            <a:r>
              <a:rPr lang="en-US" sz="2000" dirty="0">
                <a:latin typeface="+mn-lt"/>
              </a:rPr>
              <a:t>UA parking enforcement hours for all commuter and faculty/staff lots are Monday – Friday 7:00am – 6:00pm.</a:t>
            </a:r>
          </a:p>
          <a:p>
            <a:pPr marL="457200" indent="-457200" eaLnBrk="1" hangingPunct="1">
              <a:buClr>
                <a:srgbClr val="A60000"/>
              </a:buClr>
              <a:buSzPct val="100000"/>
              <a:buFont typeface="Arial" panose="020B0604020202020204" pitchFamily="34" charset="0"/>
              <a:buChar char="•"/>
              <a:defRPr/>
            </a:pPr>
            <a:r>
              <a:rPr lang="en-US" sz="2000" dirty="0">
                <a:solidFill>
                  <a:srgbClr val="000000"/>
                </a:solidFill>
                <a:latin typeface="+mn-lt"/>
              </a:rPr>
              <a:t>In addition to the </a:t>
            </a:r>
            <a:r>
              <a:rPr lang="en-US" sz="2000" b="1" dirty="0">
                <a:solidFill>
                  <a:srgbClr val="000000"/>
                </a:solidFill>
                <a:latin typeface="+mn-lt"/>
              </a:rPr>
              <a:t>UA</a:t>
            </a:r>
            <a:r>
              <a:rPr lang="en-US" sz="2000" dirty="0">
                <a:solidFill>
                  <a:srgbClr val="000000"/>
                </a:solidFill>
                <a:latin typeface="+mn-lt"/>
              </a:rPr>
              <a:t> parking tag, place your “LAW” hangtag in your car!</a:t>
            </a:r>
          </a:p>
          <a:p>
            <a:pPr marL="914400" lvl="1" indent="-457200" eaLnBrk="1" hangingPunct="1">
              <a:buClr>
                <a:srgbClr val="A60000"/>
              </a:buClr>
              <a:buSzPct val="100000"/>
              <a:buFont typeface="Arial" panose="020B0604020202020204" pitchFamily="34" charset="0"/>
              <a:buChar char="•"/>
              <a:defRPr/>
            </a:pPr>
            <a:r>
              <a:rPr lang="en-US" sz="2000" dirty="0">
                <a:solidFill>
                  <a:srgbClr val="000000"/>
                </a:solidFill>
                <a:latin typeface="+mn-lt"/>
              </a:rPr>
              <a:t>This hangtag should be included in your Orientation folder</a:t>
            </a:r>
          </a:p>
          <a:p>
            <a:pPr marL="914400" lvl="1" indent="-457200" eaLnBrk="1" hangingPunct="1">
              <a:buClr>
                <a:srgbClr val="A60000"/>
              </a:buClr>
              <a:buSzPct val="100000"/>
              <a:buFont typeface="Arial" panose="020B0604020202020204" pitchFamily="34" charset="0"/>
              <a:buChar char="•"/>
              <a:defRPr/>
            </a:pPr>
            <a:r>
              <a:rPr lang="en-US" sz="2000" dirty="0">
                <a:solidFill>
                  <a:srgbClr val="000000"/>
                </a:solidFill>
                <a:highlight>
                  <a:srgbClr val="FFFF00"/>
                </a:highlight>
                <a:latin typeface="+mn-lt"/>
              </a:rPr>
              <a:t>The “LAW” tag is only valid when placed behind a valid UA parking tag</a:t>
            </a:r>
          </a:p>
          <a:p>
            <a:pPr marL="457200" indent="-457200">
              <a:spcBef>
                <a:spcPts val="600"/>
              </a:spcBef>
              <a:buClr>
                <a:srgbClr val="A60000"/>
              </a:buClr>
              <a:buSzPct val="100000"/>
              <a:buFont typeface="Arial" panose="020B0604020202020204" pitchFamily="34" charset="0"/>
              <a:buChar char="•"/>
              <a:defRPr/>
            </a:pPr>
            <a:r>
              <a:rPr lang="en-US" sz="2000" dirty="0">
                <a:solidFill>
                  <a:srgbClr val="000000"/>
                </a:solidFill>
                <a:latin typeface="+mn-lt"/>
              </a:rPr>
              <a:t>During home games, you will not be allowed to enter any Law School parking lots unless your LAW tag is visible.</a:t>
            </a:r>
          </a:p>
          <a:p>
            <a:pPr marL="914400" lvl="1" indent="-457200">
              <a:buClr>
                <a:srgbClr val="A60000"/>
              </a:buClr>
              <a:buSzPct val="100000"/>
              <a:buFont typeface="Arial" panose="020B0604020202020204" pitchFamily="34" charset="0"/>
              <a:buChar char="•"/>
              <a:defRPr/>
            </a:pPr>
            <a:r>
              <a:rPr lang="en-US" sz="2000" dirty="0">
                <a:solidFill>
                  <a:srgbClr val="000000"/>
                </a:solidFill>
                <a:latin typeface="+mn-lt"/>
              </a:rPr>
              <a:t>Gameday security is generally present beginning at 5:00pm the day before the game through kickoff/tipoff</a:t>
            </a:r>
          </a:p>
          <a:p>
            <a:pPr marL="914400" lvl="1" indent="-457200">
              <a:buClr>
                <a:srgbClr val="A60000"/>
              </a:buClr>
              <a:buSzPct val="100000"/>
              <a:buFont typeface="Arial" panose="020B0604020202020204" pitchFamily="34" charset="0"/>
              <a:buChar char="•"/>
              <a:defRPr/>
            </a:pPr>
            <a:r>
              <a:rPr lang="en-US" sz="2000" dirty="0">
                <a:solidFill>
                  <a:srgbClr val="000000"/>
                </a:solidFill>
                <a:latin typeface="+mn-lt"/>
              </a:rPr>
              <a:t>Even with a LAW tag, you can only park in Law School parking lots </a:t>
            </a:r>
          </a:p>
          <a:p>
            <a:pPr marL="457200" indent="-457200" eaLnBrk="1" hangingPunct="1">
              <a:buClr>
                <a:srgbClr val="A60000"/>
              </a:buClr>
              <a:buSzPct val="100000"/>
              <a:buFont typeface="Arial" panose="020B0604020202020204" pitchFamily="34" charset="0"/>
              <a:buChar char="•"/>
              <a:defRPr/>
            </a:pPr>
            <a:r>
              <a:rPr lang="en-US" sz="2000" dirty="0">
                <a:solidFill>
                  <a:srgbClr val="000000"/>
                </a:solidFill>
                <a:latin typeface="+mn-lt"/>
              </a:rPr>
              <a:t>Parking attendants will aggressively ticket. On game days, they will tow!</a:t>
            </a:r>
          </a:p>
          <a:p>
            <a:pPr indent="-365125" eaLnBrk="1" hangingPunct="1">
              <a:buClr>
                <a:srgbClr val="A60000"/>
              </a:buClr>
              <a:buSzPct val="100000"/>
              <a:buFont typeface="Arial" charset="0"/>
              <a:buChar char="•"/>
              <a:defRPr/>
            </a:pPr>
            <a:endParaRPr lang="en-US" sz="2000" dirty="0">
              <a:solidFill>
                <a:srgbClr val="000000"/>
              </a:solidFill>
              <a:latin typeface="+mn-lt"/>
            </a:endParaRPr>
          </a:p>
        </p:txBody>
      </p:sp>
      <p:pic>
        <p:nvPicPr>
          <p:cNvPr id="2" name="Picture 21">
            <a:extLst>
              <a:ext uri="{FF2B5EF4-FFF2-40B4-BE49-F238E27FC236}">
                <a16:creationId xmlns:a16="http://schemas.microsoft.com/office/drawing/2014/main" id="{A85E465B-C84E-33FC-EEDD-E86A6484DC20}"/>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98450" y="108488"/>
            <a:ext cx="2132013" cy="9932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3"/>
          <p:cNvSpPr>
            <a:spLocks noGrp="1"/>
          </p:cNvSpPr>
          <p:nvPr>
            <p:ph type="title"/>
          </p:nvPr>
        </p:nvSpPr>
        <p:spPr>
          <a:xfrm>
            <a:off x="2740202" y="882455"/>
            <a:ext cx="6172200" cy="857250"/>
          </a:xfrm>
        </p:spPr>
        <p:txBody>
          <a:bodyPr/>
          <a:lstStyle/>
          <a:p>
            <a:pPr algn="ctr" eaLnBrk="1" hangingPunct="1"/>
            <a:r>
              <a:rPr lang="en-US" altLang="en-US" sz="3000" b="1" dirty="0"/>
              <a:t>Important Tech Reminders</a:t>
            </a:r>
          </a:p>
        </p:txBody>
      </p:sp>
      <p:sp>
        <p:nvSpPr>
          <p:cNvPr id="5" name="Rectangle 4"/>
          <p:cNvSpPr/>
          <p:nvPr/>
        </p:nvSpPr>
        <p:spPr>
          <a:xfrm>
            <a:off x="1143000" y="1754982"/>
            <a:ext cx="6858000" cy="140494"/>
          </a:xfrm>
          <a:prstGeom prst="rect">
            <a:avLst/>
          </a:prstGeom>
          <a:solidFill>
            <a:srgbClr val="AE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8" name="TextBox 7"/>
          <p:cNvSpPr txBox="1"/>
          <p:nvPr/>
        </p:nvSpPr>
        <p:spPr>
          <a:xfrm>
            <a:off x="1808561" y="1938339"/>
            <a:ext cx="5060156" cy="1200329"/>
          </a:xfrm>
          <a:prstGeom prst="rect">
            <a:avLst/>
          </a:prstGeom>
          <a:noFill/>
        </p:spPr>
        <p:txBody>
          <a:bodyPr>
            <a:spAutoFit/>
          </a:bodyPr>
          <a:lstStyle/>
          <a:p>
            <a:pPr algn="ctr" eaLnBrk="1" hangingPunct="1">
              <a:defRPr/>
            </a:pPr>
            <a:r>
              <a:rPr lang="en-US" sz="2400" b="1" dirty="0">
                <a:solidFill>
                  <a:srgbClr val="FF0000"/>
                </a:solidFill>
                <a:effectLst>
                  <a:outerShdw blurRad="38100" dist="38100" dir="2700000" algn="tl">
                    <a:srgbClr val="000000">
                      <a:alpha val="43137"/>
                    </a:srgbClr>
                  </a:outerShdw>
                </a:effectLst>
                <a:latin typeface="Arial" charset="0"/>
              </a:rPr>
              <a:t>CHECK YOUR E-MAIL!</a:t>
            </a:r>
          </a:p>
          <a:p>
            <a:pPr algn="ctr" eaLnBrk="1" hangingPunct="1">
              <a:defRPr/>
            </a:pPr>
            <a:r>
              <a:rPr lang="en-US" sz="2400" b="1" dirty="0">
                <a:solidFill>
                  <a:srgbClr val="FFC000"/>
                </a:solidFill>
                <a:effectLst>
                  <a:outerShdw blurRad="38100" dist="38100" dir="2700000" algn="tl">
                    <a:srgbClr val="000000">
                      <a:alpha val="43137"/>
                    </a:srgbClr>
                  </a:outerShdw>
                </a:effectLst>
                <a:latin typeface="Arial" charset="0"/>
              </a:rPr>
              <a:t>CHECK YOUR E-MAIL!</a:t>
            </a:r>
          </a:p>
          <a:p>
            <a:pPr algn="ctr" eaLnBrk="1" hangingPunct="1">
              <a:defRPr/>
            </a:pPr>
            <a:r>
              <a:rPr lang="en-US" sz="2400" b="1" dirty="0">
                <a:solidFill>
                  <a:srgbClr val="FFFF00"/>
                </a:solidFill>
                <a:effectLst>
                  <a:outerShdw blurRad="38100" dist="38100" dir="2700000" algn="tl">
                    <a:srgbClr val="000000">
                      <a:alpha val="43137"/>
                    </a:srgbClr>
                  </a:outerShdw>
                </a:effectLst>
                <a:latin typeface="Arial" charset="0"/>
              </a:rPr>
              <a:t>CHECK YOUR E-MAIL!</a:t>
            </a:r>
            <a:endParaRPr lang="en-US" sz="2400" b="1" dirty="0">
              <a:effectLst>
                <a:outerShdw blurRad="38100" dist="38100" dir="2700000" algn="tl">
                  <a:srgbClr val="000000">
                    <a:alpha val="43137"/>
                  </a:srgbClr>
                </a:outerShdw>
              </a:effectLst>
              <a:latin typeface="Arial" charset="0"/>
            </a:endParaRPr>
          </a:p>
        </p:txBody>
      </p:sp>
      <p:sp>
        <p:nvSpPr>
          <p:cNvPr id="60421" name="TextBox 1"/>
          <p:cNvSpPr txBox="1">
            <a:spLocks noChangeArrowheads="1"/>
          </p:cNvSpPr>
          <p:nvPr/>
        </p:nvSpPr>
        <p:spPr bwMode="auto">
          <a:xfrm>
            <a:off x="5163741" y="3289767"/>
            <a:ext cx="2494359"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marL="0" indent="0"/>
            <a:r>
              <a:rPr lang="en-US" altLang="en-US" dirty="0"/>
              <a:t>Use your crimson login and password to access directory and other password-protected sites on Law School website</a:t>
            </a:r>
          </a:p>
        </p:txBody>
      </p:sp>
      <p:pic>
        <p:nvPicPr>
          <p:cNvPr id="10" name="Picture 9"/>
          <p:cNvPicPr>
            <a:picLocks noChangeAspect="1"/>
          </p:cNvPicPr>
          <p:nvPr/>
        </p:nvPicPr>
        <p:blipFill>
          <a:blip r:embed="rId3"/>
          <a:stretch>
            <a:fillRect/>
          </a:stretch>
        </p:blipFill>
        <p:spPr>
          <a:xfrm>
            <a:off x="1668641" y="3289768"/>
            <a:ext cx="3444520" cy="2528888"/>
          </a:xfrm>
          <a:prstGeom prst="rect">
            <a:avLst/>
          </a:prstGeom>
        </p:spPr>
      </p:pic>
      <p:sp>
        <p:nvSpPr>
          <p:cNvPr id="11" name="TextBox 10"/>
          <p:cNvSpPr txBox="1"/>
          <p:nvPr/>
        </p:nvSpPr>
        <p:spPr>
          <a:xfrm>
            <a:off x="1787702" y="3308817"/>
            <a:ext cx="1905000" cy="1384995"/>
          </a:xfrm>
          <a:prstGeom prst="rect">
            <a:avLst/>
          </a:prstGeom>
          <a:solidFill>
            <a:schemeClr val="tx1"/>
          </a:solidFill>
        </p:spPr>
        <p:txBody>
          <a:bodyPr wrap="square" rtlCol="0">
            <a:spAutoFit/>
          </a:bodyPr>
          <a:lstStyle/>
          <a:p>
            <a:r>
              <a:rPr lang="en-US" sz="1050" dirty="0">
                <a:solidFill>
                  <a:schemeClr val="bg1"/>
                </a:solidFill>
                <a:latin typeface="Comic Sans MS" panose="030F0702030302020204" pitchFamily="66" charset="0"/>
              </a:rPr>
              <a:t>I WILL CHECK MY E-MAIL</a:t>
            </a:r>
          </a:p>
          <a:p>
            <a:r>
              <a:rPr lang="en-US" sz="1050" dirty="0">
                <a:solidFill>
                  <a:schemeClr val="bg1"/>
                </a:solidFill>
                <a:latin typeface="Comic Sans MS" panose="030F0702030302020204" pitchFamily="66" charset="0"/>
              </a:rPr>
              <a:t>I WILL CHECK MY E-MAIL</a:t>
            </a:r>
          </a:p>
          <a:p>
            <a:r>
              <a:rPr lang="en-US" sz="1050" dirty="0">
                <a:solidFill>
                  <a:schemeClr val="bg1"/>
                </a:solidFill>
                <a:latin typeface="Comic Sans MS" panose="030F0702030302020204" pitchFamily="66" charset="0"/>
              </a:rPr>
              <a:t>I WILL CHECK MY E-MAIL</a:t>
            </a:r>
          </a:p>
          <a:p>
            <a:r>
              <a:rPr lang="en-US" sz="1050" dirty="0">
                <a:solidFill>
                  <a:schemeClr val="bg1"/>
                </a:solidFill>
                <a:latin typeface="Comic Sans MS" panose="030F0702030302020204" pitchFamily="66" charset="0"/>
              </a:rPr>
              <a:t>I WILL CHECK MY E-MAIL</a:t>
            </a:r>
          </a:p>
          <a:p>
            <a:r>
              <a:rPr lang="en-US" sz="1050" dirty="0">
                <a:solidFill>
                  <a:schemeClr val="bg1"/>
                </a:solidFill>
                <a:latin typeface="Comic Sans MS" panose="030F0702030302020204" pitchFamily="66" charset="0"/>
              </a:rPr>
              <a:t>I WILL CHECK MY E-MAIL</a:t>
            </a:r>
          </a:p>
          <a:p>
            <a:r>
              <a:rPr lang="en-US" sz="1050" dirty="0">
                <a:solidFill>
                  <a:schemeClr val="bg1"/>
                </a:solidFill>
                <a:latin typeface="Comic Sans MS" panose="030F0702030302020204" pitchFamily="66" charset="0"/>
              </a:rPr>
              <a:t>I WILL CHECK MY E-MAIL</a:t>
            </a:r>
          </a:p>
          <a:p>
            <a:r>
              <a:rPr lang="en-US" sz="1050" dirty="0">
                <a:solidFill>
                  <a:schemeClr val="bg1"/>
                </a:solidFill>
                <a:latin typeface="Comic Sans MS" panose="030F0702030302020204" pitchFamily="66" charset="0"/>
              </a:rPr>
              <a:t>I WILL CHECK MY E-MAIL</a:t>
            </a:r>
          </a:p>
          <a:p>
            <a:r>
              <a:rPr lang="en-US" sz="1050" dirty="0">
                <a:solidFill>
                  <a:schemeClr val="bg1"/>
                </a:solidFill>
                <a:latin typeface="Comic Sans MS" panose="030F0702030302020204" pitchFamily="66" charset="0"/>
              </a:rPr>
              <a:t>I WILL CHECK MY E-MAIL</a:t>
            </a:r>
          </a:p>
        </p:txBody>
      </p:sp>
      <p:pic>
        <p:nvPicPr>
          <p:cNvPr id="2" name="Picture 21">
            <a:extLst>
              <a:ext uri="{FF2B5EF4-FFF2-40B4-BE49-F238E27FC236}">
                <a16:creationId xmlns:a16="http://schemas.microsoft.com/office/drawing/2014/main" id="{86BE8C57-614B-C2F9-331D-5DB19EECE5C7}"/>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366839" y="938616"/>
            <a:ext cx="1599010" cy="7449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1143000" y="1895475"/>
            <a:ext cx="144066" cy="4105275"/>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6" name="Rectangle 5"/>
          <p:cNvSpPr/>
          <p:nvPr/>
        </p:nvSpPr>
        <p:spPr>
          <a:xfrm>
            <a:off x="1143000" y="1754984"/>
            <a:ext cx="6858000" cy="140494"/>
          </a:xfrm>
          <a:prstGeom prst="rect">
            <a:avLst/>
          </a:prstGeom>
          <a:solidFill>
            <a:srgbClr val="AE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11" name="TextBox 10"/>
          <p:cNvSpPr txBox="1"/>
          <p:nvPr/>
        </p:nvSpPr>
        <p:spPr>
          <a:xfrm>
            <a:off x="1828800" y="4800600"/>
            <a:ext cx="5486400" cy="830997"/>
          </a:xfrm>
          <a:prstGeom prst="rect">
            <a:avLst/>
          </a:prstGeom>
          <a:noFill/>
        </p:spPr>
        <p:txBody>
          <a:bodyPr wrap="square" rtlCol="0">
            <a:spAutoFit/>
          </a:bodyPr>
          <a:lstStyle/>
          <a:p>
            <a:r>
              <a:rPr lang="en-US" sz="2400" dirty="0"/>
              <a:t>See </a:t>
            </a:r>
            <a:r>
              <a:rPr lang="en-US" sz="2400" dirty="0">
                <a:hlinkClick r:id="rId3"/>
              </a:rPr>
              <a:t>law.ua.edu/backups</a:t>
            </a:r>
            <a:r>
              <a:rPr lang="en-US" sz="2400" dirty="0"/>
              <a:t> for tips on how to avoid losing documents</a:t>
            </a:r>
          </a:p>
        </p:txBody>
      </p:sp>
      <p:sp>
        <p:nvSpPr>
          <p:cNvPr id="12" name="TextBox 11"/>
          <p:cNvSpPr txBox="1"/>
          <p:nvPr/>
        </p:nvSpPr>
        <p:spPr>
          <a:xfrm>
            <a:off x="1808561" y="1938339"/>
            <a:ext cx="5060156" cy="1200329"/>
          </a:xfrm>
          <a:prstGeom prst="rect">
            <a:avLst/>
          </a:prstGeom>
          <a:noFill/>
        </p:spPr>
        <p:txBody>
          <a:bodyPr>
            <a:spAutoFit/>
          </a:bodyPr>
          <a:lstStyle/>
          <a:p>
            <a:pPr algn="ctr" eaLnBrk="1" hangingPunct="1">
              <a:defRPr/>
            </a:pPr>
            <a:r>
              <a:rPr lang="en-US" sz="2400" b="1" dirty="0">
                <a:solidFill>
                  <a:srgbClr val="FF0000"/>
                </a:solidFill>
                <a:effectLst>
                  <a:outerShdw blurRad="38100" dist="38100" dir="2700000" algn="tl">
                    <a:srgbClr val="000000">
                      <a:alpha val="43137"/>
                    </a:srgbClr>
                  </a:outerShdw>
                </a:effectLst>
                <a:latin typeface="Arial" charset="0"/>
              </a:rPr>
              <a:t>BACK UP YOUR COMPUTER!</a:t>
            </a:r>
          </a:p>
          <a:p>
            <a:pPr algn="ctr" eaLnBrk="1" hangingPunct="1">
              <a:defRPr/>
            </a:pPr>
            <a:r>
              <a:rPr lang="en-US" sz="2400" b="1" dirty="0">
                <a:solidFill>
                  <a:srgbClr val="FFC000"/>
                </a:solidFill>
                <a:effectLst>
                  <a:outerShdw blurRad="38100" dist="38100" dir="2700000" algn="tl">
                    <a:srgbClr val="000000">
                      <a:alpha val="43137"/>
                    </a:srgbClr>
                  </a:outerShdw>
                </a:effectLst>
                <a:latin typeface="Arial" charset="0"/>
              </a:rPr>
              <a:t>BACK UP YOUR COMPUTER!</a:t>
            </a:r>
          </a:p>
          <a:p>
            <a:pPr algn="ctr" eaLnBrk="1" hangingPunct="1">
              <a:defRPr/>
            </a:pPr>
            <a:r>
              <a:rPr lang="en-US" sz="2400" b="1" dirty="0">
                <a:solidFill>
                  <a:srgbClr val="FFFF00"/>
                </a:solidFill>
                <a:effectLst>
                  <a:outerShdw blurRad="38100" dist="38100" dir="2700000" algn="tl">
                    <a:srgbClr val="000000">
                      <a:alpha val="43137"/>
                    </a:srgbClr>
                  </a:outerShdw>
                </a:effectLst>
                <a:latin typeface="Arial" charset="0"/>
              </a:rPr>
              <a:t>BACK UP YOUR COMPUTER!</a:t>
            </a:r>
            <a:endParaRPr lang="en-US" sz="2400" b="1" dirty="0">
              <a:effectLst>
                <a:outerShdw blurRad="38100" dist="38100" dir="2700000" algn="tl">
                  <a:srgbClr val="000000">
                    <a:alpha val="43137"/>
                  </a:srgbClr>
                </a:outerShdw>
              </a:effectLst>
              <a:latin typeface="Arial" charset="0"/>
            </a:endParaRPr>
          </a:p>
        </p:txBody>
      </p:sp>
      <p:pic>
        <p:nvPicPr>
          <p:cNvPr id="3" name="Picture 21">
            <a:extLst>
              <a:ext uri="{FF2B5EF4-FFF2-40B4-BE49-F238E27FC236}">
                <a16:creationId xmlns:a16="http://schemas.microsoft.com/office/drawing/2014/main" id="{0F280077-28B6-4385-F48C-98532B9C3F72}"/>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366839" y="938616"/>
            <a:ext cx="1599010" cy="7449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itle 3">
            <a:extLst>
              <a:ext uri="{FF2B5EF4-FFF2-40B4-BE49-F238E27FC236}">
                <a16:creationId xmlns:a16="http://schemas.microsoft.com/office/drawing/2014/main" id="{0C3AFB77-2540-8CE8-6289-1E2E23CDCBE6}"/>
              </a:ext>
            </a:extLst>
          </p:cNvPr>
          <p:cNvSpPr txBox="1">
            <a:spLocks/>
          </p:cNvSpPr>
          <p:nvPr/>
        </p:nvSpPr>
        <p:spPr bwMode="auto">
          <a:xfrm>
            <a:off x="2740202" y="882455"/>
            <a:ext cx="61722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itchFamily="34" charset="0"/>
              </a:defRPr>
            </a:lvl2pPr>
            <a:lvl3pPr algn="ctr" defTabSz="457200" rtl="0" eaLnBrk="0" fontAlgn="base" hangingPunct="0">
              <a:spcBef>
                <a:spcPct val="0"/>
              </a:spcBef>
              <a:spcAft>
                <a:spcPct val="0"/>
              </a:spcAft>
              <a:defRPr sz="4400">
                <a:solidFill>
                  <a:schemeClr val="tx1"/>
                </a:solidFill>
                <a:latin typeface="Calibri" pitchFamily="34" charset="0"/>
              </a:defRPr>
            </a:lvl3pPr>
            <a:lvl4pPr algn="ctr" defTabSz="457200" rtl="0" eaLnBrk="0" fontAlgn="base" hangingPunct="0">
              <a:spcBef>
                <a:spcPct val="0"/>
              </a:spcBef>
              <a:spcAft>
                <a:spcPct val="0"/>
              </a:spcAft>
              <a:defRPr sz="4400">
                <a:solidFill>
                  <a:schemeClr val="tx1"/>
                </a:solidFill>
                <a:latin typeface="Calibri" pitchFamily="34" charset="0"/>
              </a:defRPr>
            </a:lvl4pPr>
            <a:lvl5pPr algn="ctr" defTabSz="457200" rtl="0" eaLnBrk="0" fontAlgn="base" hangingPunct="0">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a:lstStyle>
          <a:p>
            <a:pPr eaLnBrk="1" hangingPunct="1"/>
            <a:r>
              <a:rPr lang="en-US" altLang="en-US" sz="3000" b="1" dirty="0"/>
              <a:t>Important Tech Reminders</a:t>
            </a:r>
          </a:p>
        </p:txBody>
      </p:sp>
      <p:pic>
        <p:nvPicPr>
          <p:cNvPr id="1026" name="Picture 2">
            <a:extLst>
              <a:ext uri="{FF2B5EF4-FFF2-40B4-BE49-F238E27FC236}">
                <a16:creationId xmlns:a16="http://schemas.microsoft.com/office/drawing/2014/main" id="{2DF1F3D2-9D2F-9E2F-7B86-3FBD8B332A86}"/>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527620" y="3042624"/>
            <a:ext cx="3622037" cy="17579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18715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1384300"/>
            <a:ext cx="192088" cy="54737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Rectangle 16"/>
          <p:cNvSpPr>
            <a:spLocks noGrp="1" noChangeArrowheads="1"/>
          </p:cNvSpPr>
          <p:nvPr>
            <p:ph type="title"/>
          </p:nvPr>
        </p:nvSpPr>
        <p:spPr>
          <a:xfrm>
            <a:off x="3737241" y="316706"/>
            <a:ext cx="4754299" cy="609600"/>
          </a:xfrm>
        </p:spPr>
        <p:txBody>
          <a:bodyPr rtlCol="0">
            <a:noAutofit/>
          </a:bodyPr>
          <a:lstStyle/>
          <a:p>
            <a:pPr algn="r" fontAlgn="auto">
              <a:spcAft>
                <a:spcPts val="0"/>
              </a:spcAft>
              <a:defRPr/>
            </a:pPr>
            <a:r>
              <a:rPr lang="en-US" b="1" dirty="0"/>
              <a:t>Electronics</a:t>
            </a:r>
          </a:p>
        </p:txBody>
      </p:sp>
      <p:sp>
        <p:nvSpPr>
          <p:cNvPr id="52227" name="Rectangle 17"/>
          <p:cNvSpPr txBox="1">
            <a:spLocks noChangeArrowheads="1"/>
          </p:cNvSpPr>
          <p:nvPr/>
        </p:nvSpPr>
        <p:spPr bwMode="auto">
          <a:xfrm>
            <a:off x="414339" y="1387827"/>
            <a:ext cx="8077200" cy="4245746"/>
          </a:xfrm>
          <a:prstGeom prst="rect">
            <a:avLst/>
          </a:prstGeom>
          <a:noFill/>
          <a:ln w="9525">
            <a:noFill/>
            <a:miter lim="800000"/>
            <a:headEnd/>
            <a:tailEnd/>
          </a:ln>
        </p:spPr>
        <p:txBody>
          <a:bodyPr/>
          <a:lstStyle/>
          <a:p>
            <a:pPr marL="457200" indent="-457200">
              <a:buClr>
                <a:srgbClr val="A60000"/>
              </a:buClr>
              <a:buSzPct val="100000"/>
              <a:buFont typeface="Arial" panose="020B0604020202020204" pitchFamily="34" charset="0"/>
              <a:buChar char="•"/>
            </a:pPr>
            <a:r>
              <a:rPr lang="en-US" sz="3200" dirty="0">
                <a:solidFill>
                  <a:srgbClr val="000000"/>
                </a:solidFill>
                <a:latin typeface="Calibri" pitchFamily="34" charset="0"/>
              </a:rPr>
              <a:t>Laptop use is generally allowed in class.</a:t>
            </a:r>
          </a:p>
          <a:p>
            <a:pPr marL="457200" indent="-457200">
              <a:buClr>
                <a:srgbClr val="A60000"/>
              </a:buClr>
              <a:buSzPct val="100000"/>
              <a:buFont typeface="Arial" panose="020B0604020202020204" pitchFamily="34" charset="0"/>
              <a:buChar char="•"/>
            </a:pPr>
            <a:r>
              <a:rPr lang="en-US" sz="3200" dirty="0">
                <a:solidFill>
                  <a:srgbClr val="000000"/>
                </a:solidFill>
                <a:latin typeface="Calibri" pitchFamily="34" charset="0"/>
              </a:rPr>
              <a:t>HOWEVER, Faculty members may restrict use of electronic devices through notice in the syllabus. </a:t>
            </a:r>
          </a:p>
          <a:p>
            <a:pPr marL="457200" indent="-457200">
              <a:buClr>
                <a:srgbClr val="A60000"/>
              </a:buClr>
              <a:buSzPct val="100000"/>
              <a:buFont typeface="Arial" panose="020B0604020202020204" pitchFamily="34" charset="0"/>
              <a:buChar char="•"/>
            </a:pPr>
            <a:r>
              <a:rPr lang="en-US" sz="3200" dirty="0">
                <a:solidFill>
                  <a:srgbClr val="000000"/>
                </a:solidFill>
                <a:latin typeface="Calibri" pitchFamily="34" charset="0"/>
              </a:rPr>
              <a:t>During class, students may only use electronic devices for academic reasons.  </a:t>
            </a:r>
          </a:p>
          <a:p>
            <a:pPr marL="457200" indent="-457200">
              <a:buClr>
                <a:srgbClr val="A60000"/>
              </a:buClr>
              <a:buSzPct val="100000"/>
              <a:buFont typeface="Arial" panose="020B0604020202020204" pitchFamily="34" charset="0"/>
              <a:buChar char="•"/>
            </a:pPr>
            <a:r>
              <a:rPr lang="en-US" sz="3200" dirty="0">
                <a:solidFill>
                  <a:srgbClr val="000000"/>
                </a:solidFill>
                <a:latin typeface="Calibri" pitchFamily="34" charset="0"/>
              </a:rPr>
              <a:t>Think about social media in light of your new status as a legal professional.</a:t>
            </a:r>
          </a:p>
          <a:p>
            <a:pPr marL="457200" indent="-457200">
              <a:buClr>
                <a:srgbClr val="A60000"/>
              </a:buClr>
              <a:buSzPct val="100000"/>
              <a:buFont typeface="Arial" panose="020B0604020202020204" pitchFamily="34" charset="0"/>
              <a:buChar char="•"/>
            </a:pPr>
            <a:r>
              <a:rPr lang="en-US" sz="3200" dirty="0">
                <a:solidFill>
                  <a:srgbClr val="000000"/>
                </a:solidFill>
                <a:latin typeface="Calibri" pitchFamily="34" charset="0"/>
              </a:rPr>
              <a:t>Please check your professor’s policy regarding electronic casebooks, particularly during exams.</a:t>
            </a:r>
          </a:p>
          <a:p>
            <a:pPr indent="-365125">
              <a:buClr>
                <a:srgbClr val="A60000"/>
              </a:buClr>
              <a:buSzPct val="100000"/>
              <a:buFont typeface="Arial" charset="0"/>
              <a:buChar char="•"/>
            </a:pPr>
            <a:endParaRPr lang="en-US" sz="2800" dirty="0">
              <a:solidFill>
                <a:srgbClr val="000000"/>
              </a:solidFill>
              <a:latin typeface="Calibri" pitchFamily="34" charset="0"/>
            </a:endParaRPr>
          </a:p>
        </p:txBody>
      </p:sp>
      <p:sp>
        <p:nvSpPr>
          <p:cNvPr id="6" name="Rectangle 5"/>
          <p:cNvSpPr/>
          <p:nvPr/>
        </p:nvSpPr>
        <p:spPr>
          <a:xfrm>
            <a:off x="0" y="1196977"/>
            <a:ext cx="9144000" cy="187325"/>
          </a:xfrm>
          <a:prstGeom prst="rect">
            <a:avLst/>
          </a:prstGeom>
          <a:solidFill>
            <a:srgbClr val="AE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2" name="Picture 21">
            <a:extLst>
              <a:ext uri="{FF2B5EF4-FFF2-40B4-BE49-F238E27FC236}">
                <a16:creationId xmlns:a16="http://schemas.microsoft.com/office/drawing/2014/main" id="{3D1F51C8-C90C-01E4-073D-E57EF00631C4}"/>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98450" y="108488"/>
            <a:ext cx="2132013" cy="9932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69444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98449" y="1947863"/>
            <a:ext cx="8672513" cy="890587"/>
          </a:xfrm>
        </p:spPr>
        <p:txBody>
          <a:bodyPr rtlCol="0">
            <a:normAutofit/>
          </a:bodyPr>
          <a:lstStyle/>
          <a:p>
            <a:pPr eaLnBrk="1" fontAlgn="auto" hangingPunct="1">
              <a:spcAft>
                <a:spcPts val="0"/>
              </a:spcAft>
              <a:defRPr/>
            </a:pPr>
            <a:r>
              <a:rPr lang="en-US" sz="3600" b="1" dirty="0">
                <a:solidFill>
                  <a:schemeClr val="accent1">
                    <a:lumMod val="75000"/>
                  </a:schemeClr>
                </a:solidFill>
              </a:rPr>
              <a:t>POP QUIZ</a:t>
            </a:r>
          </a:p>
        </p:txBody>
      </p:sp>
      <p:sp>
        <p:nvSpPr>
          <p:cNvPr id="8" name="Rectangle 7"/>
          <p:cNvSpPr/>
          <p:nvPr/>
        </p:nvSpPr>
        <p:spPr>
          <a:xfrm>
            <a:off x="0" y="1644650"/>
            <a:ext cx="9144000" cy="187325"/>
          </a:xfrm>
          <a:prstGeom prst="rect">
            <a:avLst/>
          </a:prstGeom>
          <a:solidFill>
            <a:srgbClr val="AE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5364" name="TextBox 10"/>
          <p:cNvSpPr txBox="1">
            <a:spLocks noChangeArrowheads="1"/>
          </p:cNvSpPr>
          <p:nvPr/>
        </p:nvSpPr>
        <p:spPr bwMode="auto">
          <a:xfrm>
            <a:off x="5688013" y="314325"/>
            <a:ext cx="2770187"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r>
              <a:rPr lang="en-US" altLang="en-US" sz="4400" b="1" dirty="0">
                <a:latin typeface="Calibri" panose="020F0502020204030204" pitchFamily="34" charset="0"/>
              </a:rPr>
              <a:t>Fall 2025</a:t>
            </a:r>
          </a:p>
        </p:txBody>
      </p:sp>
      <p:pic>
        <p:nvPicPr>
          <p:cNvPr id="15365" name="Picture 6"/>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98450" y="393700"/>
            <a:ext cx="2132013" cy="91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366" name="TextBox 2"/>
          <p:cNvSpPr txBox="1">
            <a:spLocks noChangeArrowheads="1"/>
          </p:cNvSpPr>
          <p:nvPr/>
        </p:nvSpPr>
        <p:spPr bwMode="auto">
          <a:xfrm>
            <a:off x="298450" y="2670175"/>
            <a:ext cx="8672512"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400" dirty="0"/>
              <a:t>Which of the following statements is </a:t>
            </a:r>
            <a:r>
              <a:rPr lang="en-US" altLang="en-US" sz="2400" b="1" dirty="0"/>
              <a:t>true?</a:t>
            </a:r>
            <a:endParaRPr lang="en-US" altLang="en-US" sz="2400" dirty="0"/>
          </a:p>
          <a:p>
            <a:pPr marL="457200" indent="-457200" eaLnBrk="1" hangingPunct="1">
              <a:buFontTx/>
              <a:buAutoNum type="alphaUcParenR"/>
            </a:pPr>
            <a:r>
              <a:rPr lang="en-US" altLang="en-US" sz="2400" dirty="0"/>
              <a:t>Students with a “LAW” tag may park in the Law School’s student parking lot, even on gamedays</a:t>
            </a:r>
          </a:p>
          <a:p>
            <a:pPr marL="457200" indent="-457200" eaLnBrk="1" hangingPunct="1">
              <a:buAutoNum type="alphaUcParenR"/>
            </a:pPr>
            <a:r>
              <a:rPr lang="en-US" altLang="en-US" sz="2400" dirty="0"/>
              <a:t>Law students are only able to access the Law Library during normal business hours</a:t>
            </a:r>
          </a:p>
          <a:p>
            <a:pPr marL="457200" indent="-457200" eaLnBrk="1" hangingPunct="1">
              <a:buAutoNum type="alphaUcParenR"/>
            </a:pPr>
            <a:r>
              <a:rPr lang="en-US" altLang="en-US" sz="2400" dirty="0"/>
              <a:t>Laptops are never allowed in the classroom</a:t>
            </a:r>
          </a:p>
          <a:p>
            <a:pPr marL="457200" indent="-457200" eaLnBrk="1" hangingPunct="1">
              <a:buAutoNum type="alphaUcParenR"/>
            </a:pPr>
            <a:r>
              <a:rPr lang="en-US" altLang="en-US" sz="2400" dirty="0"/>
              <a:t>Electronic casebooks are always prohibited in law school classes</a:t>
            </a:r>
          </a:p>
          <a:p>
            <a:pPr marL="457200" indent="-457200" eaLnBrk="1" hangingPunct="1">
              <a:buAutoNum type="alphaUcParenR"/>
            </a:pPr>
            <a:endParaRPr lang="en-US" altLang="en-US" sz="2400" dirty="0"/>
          </a:p>
          <a:p>
            <a:pPr marL="457200" indent="-457200" eaLnBrk="1" hangingPunct="1">
              <a:buAutoNum type="alphaUcParenR"/>
            </a:pPr>
            <a:endParaRPr lang="en-US" altLang="en-US" sz="2400" dirty="0"/>
          </a:p>
        </p:txBody>
      </p:sp>
    </p:spTree>
    <p:extLst>
      <p:ext uri="{BB962C8B-B14F-4D97-AF65-F5344CB8AC3E}">
        <p14:creationId xmlns:p14="http://schemas.microsoft.com/office/powerpoint/2010/main" val="13634481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98449" y="1947863"/>
            <a:ext cx="8672513" cy="890587"/>
          </a:xfrm>
        </p:spPr>
        <p:txBody>
          <a:bodyPr rtlCol="0">
            <a:normAutofit/>
          </a:bodyPr>
          <a:lstStyle/>
          <a:p>
            <a:pPr eaLnBrk="1" fontAlgn="auto" hangingPunct="1">
              <a:spcAft>
                <a:spcPts val="0"/>
              </a:spcAft>
              <a:defRPr/>
            </a:pPr>
            <a:r>
              <a:rPr lang="en-US" sz="3600" b="1" dirty="0">
                <a:solidFill>
                  <a:schemeClr val="accent1">
                    <a:lumMod val="75000"/>
                  </a:schemeClr>
                </a:solidFill>
              </a:rPr>
              <a:t>POP QUIZ</a:t>
            </a:r>
          </a:p>
        </p:txBody>
      </p:sp>
      <p:sp>
        <p:nvSpPr>
          <p:cNvPr id="8" name="Rectangle 7"/>
          <p:cNvSpPr/>
          <p:nvPr/>
        </p:nvSpPr>
        <p:spPr>
          <a:xfrm>
            <a:off x="0" y="1644650"/>
            <a:ext cx="9144000" cy="187325"/>
          </a:xfrm>
          <a:prstGeom prst="rect">
            <a:avLst/>
          </a:prstGeom>
          <a:solidFill>
            <a:srgbClr val="AE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5364" name="TextBox 10"/>
          <p:cNvSpPr txBox="1">
            <a:spLocks noChangeArrowheads="1"/>
          </p:cNvSpPr>
          <p:nvPr/>
        </p:nvSpPr>
        <p:spPr bwMode="auto">
          <a:xfrm>
            <a:off x="5688013" y="314325"/>
            <a:ext cx="2770187"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r>
              <a:rPr lang="en-US" altLang="en-US" sz="4400" b="1" dirty="0">
                <a:latin typeface="Calibri" panose="020F0502020204030204" pitchFamily="34" charset="0"/>
              </a:rPr>
              <a:t>Fall 2025</a:t>
            </a:r>
          </a:p>
        </p:txBody>
      </p:sp>
      <p:pic>
        <p:nvPicPr>
          <p:cNvPr id="15365" name="Picture 6"/>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98450" y="393700"/>
            <a:ext cx="2132013" cy="91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366" name="TextBox 2"/>
          <p:cNvSpPr txBox="1">
            <a:spLocks noChangeArrowheads="1"/>
          </p:cNvSpPr>
          <p:nvPr/>
        </p:nvSpPr>
        <p:spPr bwMode="auto">
          <a:xfrm>
            <a:off x="298450" y="2670175"/>
            <a:ext cx="8672512"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400" dirty="0"/>
              <a:t>Which of the following statements is </a:t>
            </a:r>
            <a:r>
              <a:rPr lang="en-US" altLang="en-US" sz="2400" b="1" dirty="0"/>
              <a:t>true?</a:t>
            </a:r>
            <a:endParaRPr lang="en-US" altLang="en-US" sz="2400" dirty="0"/>
          </a:p>
          <a:p>
            <a:pPr marL="457200" indent="-457200" eaLnBrk="1" hangingPunct="1">
              <a:buFontTx/>
              <a:buAutoNum type="alphaUcParenR"/>
            </a:pPr>
            <a:r>
              <a:rPr lang="en-US" altLang="en-US" sz="2400" b="1" dirty="0"/>
              <a:t>Students with a “LAW” tag may park in the Law School’s student parking lot, even on gamedays </a:t>
            </a:r>
            <a:r>
              <a:rPr lang="en-US" altLang="en-US" sz="2400" dirty="0"/>
              <a:t>Law students are only able to access the Law Library during normal business hours</a:t>
            </a:r>
          </a:p>
          <a:p>
            <a:pPr marL="457200" indent="-457200" eaLnBrk="1" hangingPunct="1">
              <a:buAutoNum type="alphaUcParenR"/>
            </a:pPr>
            <a:r>
              <a:rPr lang="en-US" altLang="en-US" sz="2400" dirty="0"/>
              <a:t>Laptops are never allowed in the classroom</a:t>
            </a:r>
          </a:p>
          <a:p>
            <a:pPr marL="457200" indent="-457200" eaLnBrk="1" hangingPunct="1">
              <a:buAutoNum type="alphaUcParenR"/>
            </a:pPr>
            <a:r>
              <a:rPr lang="en-US" altLang="en-US" sz="2400" dirty="0"/>
              <a:t>Electronic casebooks are always prohibited in law school classes</a:t>
            </a:r>
          </a:p>
        </p:txBody>
      </p:sp>
    </p:spTree>
    <p:extLst>
      <p:ext uri="{BB962C8B-B14F-4D97-AF65-F5344CB8AC3E}">
        <p14:creationId xmlns:p14="http://schemas.microsoft.com/office/powerpoint/2010/main" val="29916636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A452D4-DF6A-4F15-CEBF-F745F7C0A717}"/>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C45C53FE-6918-3DDA-C2E3-242C687FEEE1}"/>
              </a:ext>
            </a:extLst>
          </p:cNvPr>
          <p:cNvSpPr/>
          <p:nvPr/>
        </p:nvSpPr>
        <p:spPr>
          <a:xfrm>
            <a:off x="0" y="1644650"/>
            <a:ext cx="9144000" cy="187325"/>
          </a:xfrm>
          <a:prstGeom prst="rect">
            <a:avLst/>
          </a:prstGeom>
          <a:solidFill>
            <a:srgbClr val="AE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5364" name="TextBox 10">
            <a:extLst>
              <a:ext uri="{FF2B5EF4-FFF2-40B4-BE49-F238E27FC236}">
                <a16:creationId xmlns:a16="http://schemas.microsoft.com/office/drawing/2014/main" id="{878FD506-1AC8-D44A-50C4-37804713964A}"/>
              </a:ext>
            </a:extLst>
          </p:cNvPr>
          <p:cNvSpPr txBox="1">
            <a:spLocks noChangeArrowheads="1"/>
          </p:cNvSpPr>
          <p:nvPr/>
        </p:nvSpPr>
        <p:spPr bwMode="auto">
          <a:xfrm>
            <a:off x="2618241" y="26943"/>
            <a:ext cx="6227309" cy="1462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r>
              <a:rPr lang="en-US" altLang="en-US" sz="4400" b="1" dirty="0">
                <a:latin typeface="Calibri" panose="020F0502020204030204" pitchFamily="34" charset="0"/>
              </a:rPr>
              <a:t>What to Expect during the Semester</a:t>
            </a:r>
          </a:p>
        </p:txBody>
      </p:sp>
      <p:pic>
        <p:nvPicPr>
          <p:cNvPr id="15365" name="Picture 6">
            <a:extLst>
              <a:ext uri="{FF2B5EF4-FFF2-40B4-BE49-F238E27FC236}">
                <a16:creationId xmlns:a16="http://schemas.microsoft.com/office/drawing/2014/main" id="{CE399FC5-2720-6B33-7030-DF3D330B400A}"/>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98450" y="393700"/>
            <a:ext cx="2132013" cy="91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a:extLst>
              <a:ext uri="{FF2B5EF4-FFF2-40B4-BE49-F238E27FC236}">
                <a16:creationId xmlns:a16="http://schemas.microsoft.com/office/drawing/2014/main" id="{1C778FD3-DC28-7E94-F708-B3CBF185064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676695" y="2712175"/>
            <a:ext cx="5396411" cy="3035481"/>
          </a:xfrm>
          <a:prstGeom prst="rect">
            <a:avLst/>
          </a:prstGeom>
        </p:spPr>
      </p:pic>
    </p:spTree>
    <p:extLst>
      <p:ext uri="{BB962C8B-B14F-4D97-AF65-F5344CB8AC3E}">
        <p14:creationId xmlns:p14="http://schemas.microsoft.com/office/powerpoint/2010/main" val="20744479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1384300"/>
            <a:ext cx="192088" cy="54737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50178" name="Rectangle 16"/>
          <p:cNvSpPr>
            <a:spLocks noGrp="1" noChangeArrowheads="1"/>
          </p:cNvSpPr>
          <p:nvPr>
            <p:ph type="title"/>
          </p:nvPr>
        </p:nvSpPr>
        <p:spPr>
          <a:xfrm>
            <a:off x="3101975" y="315913"/>
            <a:ext cx="5807075" cy="609600"/>
          </a:xfrm>
        </p:spPr>
        <p:txBody>
          <a:bodyPr>
            <a:normAutofit fontScale="90000"/>
          </a:bodyPr>
          <a:lstStyle/>
          <a:p>
            <a:pPr algn="r" eaLnBrk="1" hangingPunct="1">
              <a:defRPr/>
            </a:pPr>
            <a:r>
              <a:rPr lang="en-US" sz="3800" b="1" dirty="0"/>
              <a:t>Class Attendance</a:t>
            </a:r>
          </a:p>
        </p:txBody>
      </p:sp>
      <p:sp>
        <p:nvSpPr>
          <p:cNvPr id="8" name="Rectangle 17"/>
          <p:cNvSpPr txBox="1">
            <a:spLocks noChangeArrowheads="1"/>
          </p:cNvSpPr>
          <p:nvPr/>
        </p:nvSpPr>
        <p:spPr bwMode="auto">
          <a:xfrm>
            <a:off x="298450" y="1517650"/>
            <a:ext cx="8494713" cy="4086225"/>
          </a:xfrm>
          <a:prstGeom prst="rect">
            <a:avLst/>
          </a:prstGeom>
          <a:noFill/>
          <a:ln w="9525">
            <a:noFill/>
            <a:miter lim="800000"/>
            <a:headEnd/>
            <a:tailEnd/>
          </a:ln>
          <a:effectLst/>
        </p:spPr>
        <p:txBody>
          <a:bodyPr/>
          <a:lstStyle/>
          <a:p>
            <a:pPr marL="457200" indent="-457200" eaLnBrk="1" hangingPunct="1">
              <a:buClr>
                <a:srgbClr val="A60000"/>
              </a:buClr>
              <a:buSzPct val="100000"/>
              <a:buFont typeface="Arial" panose="020B0604020202020204" pitchFamily="34" charset="0"/>
              <a:buChar char="•"/>
              <a:defRPr/>
            </a:pPr>
            <a:r>
              <a:rPr lang="en-US" sz="2000" dirty="0">
                <a:latin typeface="Calibri" panose="020F0502020204030204" pitchFamily="34" charset="0"/>
              </a:rPr>
              <a:t>Class attendance </a:t>
            </a:r>
            <a:r>
              <a:rPr lang="en-US" sz="2000" b="1" i="1" dirty="0">
                <a:latin typeface="Calibri" panose="020F0502020204030204" pitchFamily="34" charset="0"/>
              </a:rPr>
              <a:t>in person </a:t>
            </a:r>
            <a:r>
              <a:rPr lang="en-US" sz="2000" dirty="0">
                <a:latin typeface="Calibri" panose="020F0502020204030204" pitchFamily="34" charset="0"/>
              </a:rPr>
              <a:t>is required. </a:t>
            </a:r>
            <a:r>
              <a:rPr lang="en-US" sz="2000" b="1" i="1" dirty="0">
                <a:highlight>
                  <a:srgbClr val="FFFF00"/>
                </a:highlight>
                <a:latin typeface="Calibri" panose="020F0502020204030204" pitchFamily="34" charset="0"/>
              </a:rPr>
              <a:t>Recordings are not a substitute for class attendance!</a:t>
            </a:r>
            <a:endParaRPr lang="en-US" sz="2000" i="1" dirty="0">
              <a:highlight>
                <a:srgbClr val="FFFF00"/>
              </a:highlight>
              <a:latin typeface="Calibri" panose="020F0502020204030204" pitchFamily="34" charset="0"/>
            </a:endParaRPr>
          </a:p>
          <a:p>
            <a:pPr marL="457200" indent="-457200" eaLnBrk="1" hangingPunct="1">
              <a:buClr>
                <a:srgbClr val="A60000"/>
              </a:buClr>
              <a:buSzPct val="100000"/>
              <a:buFont typeface="Arial" panose="020B0604020202020204" pitchFamily="34" charset="0"/>
              <a:buChar char="•"/>
              <a:defRPr/>
            </a:pPr>
            <a:r>
              <a:rPr lang="en-US" sz="2000" dirty="0">
                <a:latin typeface="Calibri" panose="020F0502020204030204" pitchFamily="34" charset="0"/>
              </a:rPr>
              <a:t>A student who is absent for </a:t>
            </a:r>
            <a:r>
              <a:rPr lang="en-US" sz="2000" i="1" dirty="0">
                <a:solidFill>
                  <a:srgbClr val="C00000"/>
                </a:solidFill>
                <a:latin typeface="Calibri" panose="020F0502020204030204" pitchFamily="34" charset="0"/>
              </a:rPr>
              <a:t>any reason </a:t>
            </a:r>
            <a:r>
              <a:rPr lang="en-US" sz="2000" dirty="0">
                <a:latin typeface="Calibri" panose="020F0502020204030204" pitchFamily="34" charset="0"/>
              </a:rPr>
              <a:t>from more than three class hours per semester credit hour (approximately three weeks of class) in a course </a:t>
            </a:r>
            <a:r>
              <a:rPr lang="en-US" sz="2000" dirty="0">
                <a:solidFill>
                  <a:srgbClr val="FF0000"/>
                </a:solidFill>
                <a:latin typeface="Calibri" panose="020F0502020204030204" pitchFamily="34" charset="0"/>
              </a:rPr>
              <a:t>may be withdrawn from the class</a:t>
            </a:r>
            <a:r>
              <a:rPr lang="en-US" sz="2000" dirty="0">
                <a:latin typeface="Calibri" panose="020F0502020204030204" pitchFamily="34" charset="0"/>
              </a:rPr>
              <a:t> or not allowed to sit for the exam and </a:t>
            </a:r>
            <a:r>
              <a:rPr lang="en-US" sz="2000" dirty="0">
                <a:solidFill>
                  <a:srgbClr val="FF0000"/>
                </a:solidFill>
                <a:latin typeface="Calibri" panose="020F0502020204030204" pitchFamily="34" charset="0"/>
              </a:rPr>
              <a:t>receive an “F” </a:t>
            </a:r>
            <a:r>
              <a:rPr lang="en-US" sz="2000" dirty="0">
                <a:latin typeface="Calibri" panose="020F0502020204030204" pitchFamily="34" charset="0"/>
              </a:rPr>
              <a:t>for the course. </a:t>
            </a:r>
          </a:p>
          <a:p>
            <a:pPr marL="457200" indent="-457200" eaLnBrk="1" hangingPunct="1">
              <a:buClr>
                <a:srgbClr val="A60000"/>
              </a:buClr>
              <a:buSzPct val="100000"/>
              <a:buFont typeface="Arial" panose="020B0604020202020204" pitchFamily="34" charset="0"/>
              <a:buChar char="•"/>
              <a:defRPr/>
            </a:pPr>
            <a:r>
              <a:rPr lang="en-US" sz="2000" dirty="0">
                <a:solidFill>
                  <a:srgbClr val="000000"/>
                </a:solidFill>
                <a:latin typeface="Calibri" pitchFamily="34" charset="0"/>
              </a:rPr>
              <a:t>A professor’s attendance policy can be more strict than the Law School policy.  Professors will specify their policies in their syllabi.  Always check the professor’s syllabus.   </a:t>
            </a:r>
          </a:p>
          <a:p>
            <a:pPr marL="457200" indent="-457200" eaLnBrk="1" hangingPunct="1">
              <a:buClr>
                <a:srgbClr val="A60000"/>
              </a:buClr>
              <a:buSzPct val="100000"/>
              <a:buFont typeface="Arial" panose="020B0604020202020204" pitchFamily="34" charset="0"/>
              <a:buChar char="•"/>
              <a:defRPr/>
            </a:pPr>
            <a:r>
              <a:rPr lang="en-US" sz="2000" dirty="0">
                <a:solidFill>
                  <a:srgbClr val="000000"/>
                </a:solidFill>
                <a:latin typeface="Calibri" pitchFamily="34" charset="0"/>
              </a:rPr>
              <a:t>Professors may take roll in class.  If you fail to mark your name on the roll </a:t>
            </a:r>
            <a:r>
              <a:rPr lang="en-US" sz="2000" i="1" dirty="0">
                <a:solidFill>
                  <a:srgbClr val="AE0000"/>
                </a:solidFill>
                <a:latin typeface="Calibri" pitchFamily="34" charset="0"/>
              </a:rPr>
              <a:t>for any reason,</a:t>
            </a:r>
            <a:r>
              <a:rPr lang="en-US" sz="2000" dirty="0">
                <a:solidFill>
                  <a:srgbClr val="AE0000"/>
                </a:solidFill>
                <a:latin typeface="Calibri" pitchFamily="34" charset="0"/>
              </a:rPr>
              <a:t> </a:t>
            </a:r>
            <a:r>
              <a:rPr lang="en-US" sz="2000" dirty="0">
                <a:latin typeface="Calibri" pitchFamily="34" charset="0"/>
              </a:rPr>
              <a:t>you should check with your professor before adding your name later, as improper backdating may constitute a violation of the Honor Code.</a:t>
            </a:r>
          </a:p>
          <a:p>
            <a:pPr marL="457200" indent="-457200" eaLnBrk="1" hangingPunct="1">
              <a:buClr>
                <a:srgbClr val="A60000"/>
              </a:buClr>
              <a:buSzPct val="100000"/>
              <a:buFont typeface="Arial" panose="020B0604020202020204" pitchFamily="34" charset="0"/>
              <a:buChar char="•"/>
              <a:defRPr/>
            </a:pPr>
            <a:r>
              <a:rPr lang="en-US" sz="2000" dirty="0">
                <a:solidFill>
                  <a:srgbClr val="000000"/>
                </a:solidFill>
                <a:latin typeface="Calibri" pitchFamily="34" charset="0"/>
              </a:rPr>
              <a:t>It’s possible that you may not get advance notification if a professor asks me to drop you from a class based on your exceeding his or her attendance requirements.  </a:t>
            </a:r>
          </a:p>
          <a:p>
            <a:pPr marL="457200" indent="-457200" eaLnBrk="1" hangingPunct="1">
              <a:buClr>
                <a:srgbClr val="A60000"/>
              </a:buClr>
              <a:buSzPct val="100000"/>
              <a:buFont typeface="Arial" panose="020B0604020202020204" pitchFamily="34" charset="0"/>
              <a:buChar char="•"/>
              <a:defRPr/>
            </a:pPr>
            <a:endParaRPr lang="en-US" sz="2000" dirty="0">
              <a:solidFill>
                <a:srgbClr val="000000"/>
              </a:solidFill>
              <a:latin typeface="Calibri" pitchFamily="34" charset="0"/>
            </a:endParaRPr>
          </a:p>
          <a:p>
            <a:pPr indent="-365125" eaLnBrk="1" hangingPunct="1">
              <a:buClr>
                <a:srgbClr val="A60000"/>
              </a:buClr>
              <a:buSzPct val="100000"/>
              <a:buFont typeface="Arial" charset="0"/>
              <a:buChar char="•"/>
              <a:defRPr/>
            </a:pPr>
            <a:endParaRPr lang="en-US" sz="2000" dirty="0">
              <a:solidFill>
                <a:srgbClr val="000000"/>
              </a:solidFill>
              <a:latin typeface="Calibri" pitchFamily="34" charset="0"/>
            </a:endParaRPr>
          </a:p>
          <a:p>
            <a:pPr indent="-365125" eaLnBrk="1" hangingPunct="1">
              <a:buClr>
                <a:srgbClr val="A60000"/>
              </a:buClr>
              <a:buSzPct val="100000"/>
              <a:defRPr/>
            </a:pPr>
            <a:endParaRPr lang="en-US" sz="2000" dirty="0">
              <a:solidFill>
                <a:srgbClr val="000000"/>
              </a:solidFill>
              <a:latin typeface="Calibri" pitchFamily="34" charset="0"/>
            </a:endParaRPr>
          </a:p>
          <a:p>
            <a:pPr indent="-365125" eaLnBrk="1" hangingPunct="1">
              <a:buClr>
                <a:srgbClr val="A60000"/>
              </a:buClr>
              <a:buSzPct val="100000"/>
              <a:defRPr/>
            </a:pPr>
            <a:endParaRPr lang="en-US" sz="2000" dirty="0">
              <a:solidFill>
                <a:srgbClr val="000000"/>
              </a:solidFill>
              <a:latin typeface="Calibri" pitchFamily="34" charset="0"/>
            </a:endParaRPr>
          </a:p>
          <a:p>
            <a:pPr indent="-365125" eaLnBrk="1" hangingPunct="1">
              <a:spcBef>
                <a:spcPct val="20000"/>
              </a:spcBef>
              <a:defRPr/>
            </a:pPr>
            <a:endParaRPr lang="en-US" sz="2000" dirty="0">
              <a:solidFill>
                <a:srgbClr val="000000"/>
              </a:solidFill>
              <a:latin typeface="Calibri" pitchFamily="34" charset="0"/>
            </a:endParaRPr>
          </a:p>
        </p:txBody>
      </p:sp>
      <p:sp>
        <p:nvSpPr>
          <p:cNvPr id="7" name="Rectangle 6"/>
          <p:cNvSpPr/>
          <p:nvPr/>
        </p:nvSpPr>
        <p:spPr>
          <a:xfrm>
            <a:off x="0" y="1196975"/>
            <a:ext cx="9144000" cy="187325"/>
          </a:xfrm>
          <a:prstGeom prst="rect">
            <a:avLst/>
          </a:prstGeom>
          <a:solidFill>
            <a:srgbClr val="AE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2" name="Picture 21">
            <a:extLst>
              <a:ext uri="{FF2B5EF4-FFF2-40B4-BE49-F238E27FC236}">
                <a16:creationId xmlns:a16="http://schemas.microsoft.com/office/drawing/2014/main" id="{5AECA23D-FF73-9A79-E151-10B6F8842AE5}"/>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98450" y="108488"/>
            <a:ext cx="2132013" cy="9932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1384300"/>
            <a:ext cx="192088" cy="54737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76803" name="Rectangle 16"/>
          <p:cNvSpPr>
            <a:spLocks noGrp="1" noChangeArrowheads="1"/>
          </p:cNvSpPr>
          <p:nvPr>
            <p:ph type="title"/>
          </p:nvPr>
        </p:nvSpPr>
        <p:spPr>
          <a:xfrm>
            <a:off x="3294063" y="315913"/>
            <a:ext cx="5526087" cy="609600"/>
          </a:xfrm>
        </p:spPr>
        <p:txBody>
          <a:bodyPr/>
          <a:lstStyle/>
          <a:p>
            <a:pPr algn="r" eaLnBrk="1" hangingPunct="1"/>
            <a:r>
              <a:rPr lang="en-US" altLang="en-US" b="1"/>
              <a:t>Compensated Work</a:t>
            </a:r>
          </a:p>
        </p:txBody>
      </p:sp>
      <p:sp>
        <p:nvSpPr>
          <p:cNvPr id="12" name="Rectangle 17"/>
          <p:cNvSpPr txBox="1">
            <a:spLocks noChangeArrowheads="1"/>
          </p:cNvSpPr>
          <p:nvPr/>
        </p:nvSpPr>
        <p:spPr bwMode="auto">
          <a:xfrm>
            <a:off x="414338" y="1606550"/>
            <a:ext cx="8291512" cy="3886200"/>
          </a:xfrm>
          <a:prstGeom prst="rect">
            <a:avLst/>
          </a:prstGeom>
          <a:noFill/>
          <a:ln w="9525">
            <a:noFill/>
            <a:miter lim="800000"/>
            <a:headEnd/>
            <a:tailEnd/>
          </a:ln>
          <a:effectLst/>
        </p:spPr>
        <p:txBody>
          <a:bodyPr/>
          <a:lstStyle/>
          <a:p>
            <a:pPr marL="457200" indent="-457200" eaLnBrk="1" fontAlgn="auto" hangingPunct="1">
              <a:spcBef>
                <a:spcPts val="0"/>
              </a:spcBef>
              <a:spcAft>
                <a:spcPts val="0"/>
              </a:spcAft>
              <a:buClr>
                <a:srgbClr val="A60000"/>
              </a:buClr>
              <a:buSzPct val="100000"/>
              <a:buFont typeface="Arial" panose="020B0604020202020204" pitchFamily="34" charset="0"/>
              <a:buChar char="•"/>
              <a:defRPr/>
            </a:pPr>
            <a:r>
              <a:rPr lang="en-US" sz="3200" dirty="0">
                <a:solidFill>
                  <a:srgbClr val="000000"/>
                </a:solidFill>
                <a:latin typeface="+mn-lt"/>
              </a:rPr>
              <a:t>First-year students may not undertake outside work.</a:t>
            </a:r>
          </a:p>
          <a:p>
            <a:pPr marL="457200" indent="-457200" eaLnBrk="1" fontAlgn="auto" hangingPunct="1">
              <a:spcBef>
                <a:spcPts val="0"/>
              </a:spcBef>
              <a:spcAft>
                <a:spcPts val="0"/>
              </a:spcAft>
              <a:buClr>
                <a:srgbClr val="A60000"/>
              </a:buClr>
              <a:buSzPct val="100000"/>
              <a:buFont typeface="Arial" panose="020B0604020202020204" pitchFamily="34" charset="0"/>
              <a:buChar char="•"/>
              <a:defRPr/>
            </a:pPr>
            <a:r>
              <a:rPr lang="en-US" sz="3200" dirty="0">
                <a:solidFill>
                  <a:srgbClr val="000000"/>
                </a:solidFill>
                <a:latin typeface="+mn-lt"/>
              </a:rPr>
              <a:t>Second- and third-year students may not work more than 20 hours per week.</a:t>
            </a:r>
            <a:endParaRPr lang="en-US" sz="3200" kern="0" dirty="0">
              <a:solidFill>
                <a:srgbClr val="000000"/>
              </a:solidFill>
              <a:latin typeface="+mn-lt"/>
            </a:endParaRPr>
          </a:p>
          <a:p>
            <a:pPr marL="457200" indent="-457200" eaLnBrk="1" fontAlgn="auto" hangingPunct="1">
              <a:spcBef>
                <a:spcPts val="0"/>
              </a:spcBef>
              <a:spcAft>
                <a:spcPts val="0"/>
              </a:spcAft>
              <a:buClr>
                <a:srgbClr val="A60000"/>
              </a:buClr>
              <a:buSzPct val="100000"/>
              <a:buFont typeface="Arial" panose="020B0604020202020204" pitchFamily="34" charset="0"/>
              <a:buChar char="•"/>
              <a:defRPr/>
            </a:pPr>
            <a:r>
              <a:rPr lang="en-US" sz="3200" kern="0" dirty="0">
                <a:solidFill>
                  <a:srgbClr val="000000"/>
                </a:solidFill>
                <a:latin typeface="+mn-lt"/>
              </a:rPr>
              <a:t>If extraordinary circumstances arise, please see me.</a:t>
            </a:r>
          </a:p>
          <a:p>
            <a:pPr marL="457200" indent="-457200" eaLnBrk="1" fontAlgn="auto" hangingPunct="1">
              <a:spcBef>
                <a:spcPts val="0"/>
              </a:spcBef>
              <a:spcAft>
                <a:spcPts val="0"/>
              </a:spcAft>
              <a:buClr>
                <a:srgbClr val="A60000"/>
              </a:buClr>
              <a:buSzPct val="100000"/>
              <a:buFont typeface="Arial" panose="020B0604020202020204" pitchFamily="34" charset="0"/>
              <a:buChar char="•"/>
              <a:defRPr/>
            </a:pPr>
            <a:r>
              <a:rPr lang="en-US" sz="3200" kern="0" dirty="0">
                <a:solidFill>
                  <a:srgbClr val="000000"/>
                </a:solidFill>
                <a:latin typeface="+mn-lt"/>
              </a:rPr>
              <a:t>Please be sure to turn in your signed agreement not to work without prior approval.</a:t>
            </a:r>
          </a:p>
        </p:txBody>
      </p:sp>
      <p:sp>
        <p:nvSpPr>
          <p:cNvPr id="6" name="Rectangle 5"/>
          <p:cNvSpPr/>
          <p:nvPr/>
        </p:nvSpPr>
        <p:spPr>
          <a:xfrm>
            <a:off x="0" y="1196975"/>
            <a:ext cx="9144000" cy="187325"/>
          </a:xfrm>
          <a:prstGeom prst="rect">
            <a:avLst/>
          </a:prstGeom>
          <a:solidFill>
            <a:srgbClr val="AE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2" name="Picture 21">
            <a:extLst>
              <a:ext uri="{FF2B5EF4-FFF2-40B4-BE49-F238E27FC236}">
                <a16:creationId xmlns:a16="http://schemas.microsoft.com/office/drawing/2014/main" id="{24FA6D05-B871-0A83-B821-B9CE70411A11}"/>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98450" y="108488"/>
            <a:ext cx="2132013" cy="9932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1384300"/>
            <a:ext cx="192088" cy="54737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78851" name="Rectangle 16"/>
          <p:cNvSpPr>
            <a:spLocks noGrp="1" noChangeArrowheads="1"/>
          </p:cNvSpPr>
          <p:nvPr>
            <p:ph type="title"/>
          </p:nvPr>
        </p:nvSpPr>
        <p:spPr>
          <a:xfrm>
            <a:off x="3151188" y="315913"/>
            <a:ext cx="5845175" cy="609600"/>
          </a:xfrm>
        </p:spPr>
        <p:txBody>
          <a:bodyPr/>
          <a:lstStyle/>
          <a:p>
            <a:pPr algn="r" eaLnBrk="1" hangingPunct="1"/>
            <a:r>
              <a:rPr lang="en-US" altLang="en-US" b="1" dirty="0"/>
              <a:t>Alcohol, Tobacco, Food &amp; Drink</a:t>
            </a:r>
          </a:p>
        </p:txBody>
      </p:sp>
      <p:sp>
        <p:nvSpPr>
          <p:cNvPr id="17" name="Rectangle 17"/>
          <p:cNvSpPr txBox="1">
            <a:spLocks noChangeArrowheads="1"/>
          </p:cNvSpPr>
          <p:nvPr/>
        </p:nvSpPr>
        <p:spPr bwMode="auto">
          <a:xfrm>
            <a:off x="479425" y="1655762"/>
            <a:ext cx="8185150" cy="3886200"/>
          </a:xfrm>
          <a:prstGeom prst="rect">
            <a:avLst/>
          </a:prstGeom>
          <a:noFill/>
          <a:ln w="9525">
            <a:noFill/>
            <a:miter lim="800000"/>
            <a:headEnd/>
            <a:tailEnd/>
          </a:ln>
          <a:effectLst/>
        </p:spPr>
        <p:txBody>
          <a:bodyPr/>
          <a:lstStyle/>
          <a:p>
            <a:pPr marL="457200" indent="-457200" eaLnBrk="1" hangingPunct="1">
              <a:buClr>
                <a:srgbClr val="A60000"/>
              </a:buClr>
              <a:buSzPct val="100000"/>
              <a:buFont typeface="Arial" panose="020B0604020202020204" pitchFamily="34" charset="0"/>
              <a:buChar char="•"/>
              <a:defRPr/>
            </a:pPr>
            <a:r>
              <a:rPr lang="en-US" sz="2800" dirty="0">
                <a:solidFill>
                  <a:srgbClr val="000000"/>
                </a:solidFill>
                <a:latin typeface="Calibri" pitchFamily="34" charset="0"/>
              </a:rPr>
              <a:t>No alcohol on campus, except with permission provided to group events by Dean Smart.</a:t>
            </a:r>
          </a:p>
          <a:p>
            <a:pPr marL="457200" indent="-457200" eaLnBrk="1" hangingPunct="1">
              <a:buClr>
                <a:srgbClr val="A60000"/>
              </a:buClr>
              <a:buSzPct val="100000"/>
              <a:buFont typeface="Arial" panose="020B0604020202020204" pitchFamily="34" charset="0"/>
              <a:buChar char="•"/>
              <a:defRPr/>
            </a:pPr>
            <a:endParaRPr lang="en-US" sz="2800" dirty="0">
              <a:solidFill>
                <a:srgbClr val="000000"/>
              </a:solidFill>
              <a:latin typeface="Calibri" pitchFamily="34" charset="0"/>
            </a:endParaRPr>
          </a:p>
          <a:p>
            <a:pPr marL="457200" indent="-457200" eaLnBrk="1" hangingPunct="1">
              <a:buClr>
                <a:srgbClr val="A60000"/>
              </a:buClr>
              <a:buSzPct val="100000"/>
              <a:buFont typeface="Arial" panose="020B0604020202020204" pitchFamily="34" charset="0"/>
              <a:buChar char="•"/>
              <a:defRPr/>
            </a:pPr>
            <a:r>
              <a:rPr lang="en-US" sz="2800" dirty="0">
                <a:solidFill>
                  <a:srgbClr val="000000"/>
                </a:solidFill>
                <a:latin typeface="Calibri" pitchFamily="34" charset="0"/>
              </a:rPr>
              <a:t>Smoking (including vaping) is not allowed on the UA Campus.</a:t>
            </a:r>
          </a:p>
          <a:p>
            <a:pPr marL="457200" indent="-457200" eaLnBrk="1" hangingPunct="1">
              <a:buClr>
                <a:srgbClr val="A60000"/>
              </a:buClr>
              <a:buSzPct val="100000"/>
              <a:buFont typeface="Arial" panose="020B0604020202020204" pitchFamily="34" charset="0"/>
              <a:buChar char="•"/>
              <a:defRPr/>
            </a:pPr>
            <a:endParaRPr lang="en-US" sz="2800" dirty="0">
              <a:solidFill>
                <a:srgbClr val="000000"/>
              </a:solidFill>
              <a:latin typeface="Calibri" pitchFamily="34" charset="0"/>
            </a:endParaRPr>
          </a:p>
          <a:p>
            <a:pPr marL="457200" indent="-457200" eaLnBrk="1" hangingPunct="1">
              <a:buClr>
                <a:srgbClr val="A60000"/>
              </a:buClr>
              <a:buSzPct val="100000"/>
              <a:buFont typeface="Arial" panose="020B0604020202020204" pitchFamily="34" charset="0"/>
              <a:buChar char="•"/>
              <a:defRPr/>
            </a:pPr>
            <a:r>
              <a:rPr lang="en-US" sz="2800" dirty="0">
                <a:solidFill>
                  <a:srgbClr val="000000"/>
                </a:solidFill>
                <a:latin typeface="Calibri" pitchFamily="34" charset="0"/>
              </a:rPr>
              <a:t>Consumption of food is limited to designated classrooms.  Beverages must be in spill-proof containers.</a:t>
            </a:r>
          </a:p>
          <a:p>
            <a:pPr marL="457200" indent="-457200" eaLnBrk="1" hangingPunct="1">
              <a:buClr>
                <a:srgbClr val="A60000"/>
              </a:buClr>
              <a:buSzPct val="100000"/>
              <a:buFont typeface="Arial" panose="020B0604020202020204" pitchFamily="34" charset="0"/>
              <a:buChar char="•"/>
              <a:defRPr/>
            </a:pPr>
            <a:endParaRPr lang="en-US" sz="2800" dirty="0">
              <a:solidFill>
                <a:srgbClr val="000000"/>
              </a:solidFill>
              <a:latin typeface="Calibri" pitchFamily="34" charset="0"/>
            </a:endParaRPr>
          </a:p>
          <a:p>
            <a:pPr marL="457200" indent="-457200" eaLnBrk="1" hangingPunct="1">
              <a:buClr>
                <a:srgbClr val="A60000"/>
              </a:buClr>
              <a:buSzPct val="100000"/>
              <a:buFont typeface="Arial" panose="020B0604020202020204" pitchFamily="34" charset="0"/>
              <a:buChar char="•"/>
              <a:defRPr/>
            </a:pPr>
            <a:r>
              <a:rPr lang="en-US" sz="2800" dirty="0">
                <a:solidFill>
                  <a:srgbClr val="000000"/>
                </a:solidFill>
                <a:latin typeface="Calibri" pitchFamily="34" charset="0"/>
              </a:rPr>
              <a:t>See Student Handbook for additional information.</a:t>
            </a:r>
          </a:p>
          <a:p>
            <a:pPr marL="457200" indent="-457200" eaLnBrk="1" hangingPunct="1">
              <a:buClr>
                <a:srgbClr val="A60000"/>
              </a:buClr>
              <a:buSzPct val="100000"/>
              <a:buFont typeface="Arial" panose="020B0604020202020204" pitchFamily="34" charset="0"/>
              <a:buChar char="•"/>
              <a:defRPr/>
            </a:pPr>
            <a:endParaRPr lang="en-US" sz="2800" dirty="0">
              <a:solidFill>
                <a:srgbClr val="000000"/>
              </a:solidFill>
              <a:latin typeface="Calibri" pitchFamily="34" charset="0"/>
            </a:endParaRPr>
          </a:p>
          <a:p>
            <a:pPr eaLnBrk="1" hangingPunct="1">
              <a:buClr>
                <a:srgbClr val="A60000"/>
              </a:buClr>
              <a:buSzPct val="100000"/>
              <a:defRPr/>
            </a:pPr>
            <a:endParaRPr lang="en-US" sz="2800" dirty="0">
              <a:solidFill>
                <a:srgbClr val="000000"/>
              </a:solidFill>
              <a:latin typeface="Calibri" pitchFamily="34" charset="0"/>
            </a:endParaRPr>
          </a:p>
          <a:p>
            <a:pPr indent="-365125" eaLnBrk="1" hangingPunct="1">
              <a:buClr>
                <a:srgbClr val="A60000"/>
              </a:buClr>
              <a:buSzPct val="100000"/>
              <a:buFont typeface="Arial" charset="0"/>
              <a:buChar char="•"/>
              <a:defRPr/>
            </a:pPr>
            <a:endParaRPr lang="en-US" sz="2800" dirty="0">
              <a:solidFill>
                <a:srgbClr val="000000"/>
              </a:solidFill>
              <a:latin typeface="Calibri" pitchFamily="34" charset="0"/>
            </a:endParaRPr>
          </a:p>
          <a:p>
            <a:pPr indent="-365125" eaLnBrk="1" hangingPunct="1">
              <a:buClr>
                <a:srgbClr val="A60000"/>
              </a:buClr>
              <a:buSzPct val="100000"/>
              <a:defRPr/>
            </a:pPr>
            <a:endParaRPr lang="en-US" sz="2800" dirty="0">
              <a:solidFill>
                <a:srgbClr val="000000"/>
              </a:solidFill>
              <a:latin typeface="Calibri" pitchFamily="34" charset="0"/>
            </a:endParaRPr>
          </a:p>
          <a:p>
            <a:pPr indent="-365125" eaLnBrk="1" hangingPunct="1">
              <a:spcBef>
                <a:spcPct val="20000"/>
              </a:spcBef>
              <a:defRPr/>
            </a:pPr>
            <a:endParaRPr lang="en-US" sz="2800" dirty="0">
              <a:solidFill>
                <a:srgbClr val="000000"/>
              </a:solidFill>
              <a:latin typeface="Calibri" pitchFamily="34" charset="0"/>
            </a:endParaRPr>
          </a:p>
        </p:txBody>
      </p:sp>
      <p:sp>
        <p:nvSpPr>
          <p:cNvPr id="6" name="Rectangle 5"/>
          <p:cNvSpPr/>
          <p:nvPr/>
        </p:nvSpPr>
        <p:spPr>
          <a:xfrm>
            <a:off x="0" y="1196975"/>
            <a:ext cx="9144000" cy="187325"/>
          </a:xfrm>
          <a:prstGeom prst="rect">
            <a:avLst/>
          </a:prstGeom>
          <a:solidFill>
            <a:srgbClr val="AE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2" name="Picture 21">
            <a:extLst>
              <a:ext uri="{FF2B5EF4-FFF2-40B4-BE49-F238E27FC236}">
                <a16:creationId xmlns:a16="http://schemas.microsoft.com/office/drawing/2014/main" id="{32F83DCA-612D-9D59-ACDF-4FB0B6F9766A}"/>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98450" y="108488"/>
            <a:ext cx="2132013" cy="9932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1384300"/>
            <a:ext cx="192088" cy="54737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80899" name="Rectangle 16"/>
          <p:cNvSpPr>
            <a:spLocks noGrp="1" noChangeArrowheads="1"/>
          </p:cNvSpPr>
          <p:nvPr>
            <p:ph type="title"/>
          </p:nvPr>
        </p:nvSpPr>
        <p:spPr>
          <a:xfrm>
            <a:off x="3208338" y="300038"/>
            <a:ext cx="5640387" cy="609600"/>
          </a:xfrm>
        </p:spPr>
        <p:txBody>
          <a:bodyPr/>
          <a:lstStyle/>
          <a:p>
            <a:pPr algn="r" eaLnBrk="1" hangingPunct="1"/>
            <a:r>
              <a:rPr lang="en-US" altLang="en-US" sz="3600" b="1"/>
              <a:t>Duty to Disclose</a:t>
            </a:r>
          </a:p>
        </p:txBody>
      </p:sp>
      <p:sp>
        <p:nvSpPr>
          <p:cNvPr id="70659" name="Rectangle 17"/>
          <p:cNvSpPr txBox="1">
            <a:spLocks noChangeArrowheads="1"/>
          </p:cNvSpPr>
          <p:nvPr/>
        </p:nvSpPr>
        <p:spPr bwMode="auto">
          <a:xfrm>
            <a:off x="414338" y="1408113"/>
            <a:ext cx="8120062" cy="3589337"/>
          </a:xfrm>
          <a:prstGeom prst="rect">
            <a:avLst/>
          </a:prstGeom>
          <a:noFill/>
          <a:ln w="9525">
            <a:noFill/>
            <a:miter lim="800000"/>
            <a:headEnd/>
            <a:tailEnd/>
          </a:ln>
        </p:spPr>
        <p:txBody>
          <a:bodyPr/>
          <a:lstStyle/>
          <a:p>
            <a:pPr eaLnBrk="1" hangingPunct="1">
              <a:defRPr/>
            </a:pPr>
            <a:r>
              <a:rPr lang="en-US" sz="2000" dirty="0">
                <a:latin typeface="Arial" charset="0"/>
              </a:rPr>
              <a:t>A student must disclose the following incidents or actions that occur </a:t>
            </a:r>
            <a:r>
              <a:rPr lang="en-US" sz="2000" b="1" i="1" dirty="0">
                <a:latin typeface="Arial" charset="0"/>
              </a:rPr>
              <a:t>while the student is enrolled at the Law School.  </a:t>
            </a:r>
            <a:r>
              <a:rPr lang="en-US" sz="2000" dirty="0">
                <a:latin typeface="Arial" charset="0"/>
              </a:rPr>
              <a:t>Enrollment begins on the student’s first day of classes.</a:t>
            </a:r>
          </a:p>
          <a:p>
            <a:pPr marL="342900" indent="-342900" eaLnBrk="1" hangingPunct="1">
              <a:buFont typeface="Symbol"/>
              <a:buChar char="·"/>
              <a:defRPr/>
            </a:pPr>
            <a:r>
              <a:rPr lang="en-US" sz="2000" dirty="0">
                <a:latin typeface="Arial" charset="0"/>
              </a:rPr>
              <a:t>Arrests, charges, and convictions, not including parking violations or speeding citations of 20 mph or fewer over the limit. </a:t>
            </a:r>
          </a:p>
          <a:p>
            <a:pPr marL="342900" indent="-342900" eaLnBrk="1" hangingPunct="1">
              <a:buFont typeface="Symbol"/>
              <a:buChar char="·"/>
              <a:defRPr/>
            </a:pPr>
            <a:r>
              <a:rPr lang="en-US" sz="2000" dirty="0">
                <a:latin typeface="Arial" charset="0"/>
              </a:rPr>
              <a:t>Disciplinary actions taken by any college, university, graduate school, professional school, or other institution of higher learning, including any actions that arise while the student is participating in a study abroad program or taking classes at another school as a visiting student.</a:t>
            </a:r>
          </a:p>
          <a:p>
            <a:pPr marL="342900" indent="-342900" eaLnBrk="1" hangingPunct="1">
              <a:buFont typeface="Symbol"/>
              <a:buChar char="·"/>
              <a:defRPr/>
            </a:pPr>
            <a:r>
              <a:rPr lang="en-US" sz="2000" dirty="0">
                <a:latin typeface="Arial" charset="0"/>
              </a:rPr>
              <a:t>Termination or resignation from any employment, externship, internship, or volunteer position related to a suspicion of wrongdoing. </a:t>
            </a:r>
          </a:p>
          <a:p>
            <a:pPr marL="342900" indent="-342900" eaLnBrk="1" hangingPunct="1">
              <a:buFont typeface="Symbol"/>
              <a:buChar char="·"/>
              <a:defRPr/>
            </a:pPr>
            <a:r>
              <a:rPr lang="en-US" sz="2000" dirty="0">
                <a:latin typeface="Arial" charset="0"/>
              </a:rPr>
              <a:t>Disciplinary actions taken by any profession, professional organization, court, or licensing board. </a:t>
            </a:r>
          </a:p>
          <a:p>
            <a:pPr marL="342900" indent="-342900" eaLnBrk="1" hangingPunct="1">
              <a:buFont typeface="Symbol"/>
              <a:buChar char="·"/>
              <a:defRPr/>
            </a:pPr>
            <a:r>
              <a:rPr lang="en-US" sz="2000" dirty="0">
                <a:latin typeface="Arial" charset="0"/>
              </a:rPr>
              <a:t>Any charges or sanctions issued by the University of Alabama Office of Student Conduct. </a:t>
            </a:r>
          </a:p>
        </p:txBody>
      </p:sp>
      <p:sp>
        <p:nvSpPr>
          <p:cNvPr id="6" name="Rectangle 5"/>
          <p:cNvSpPr/>
          <p:nvPr/>
        </p:nvSpPr>
        <p:spPr>
          <a:xfrm>
            <a:off x="0" y="1196975"/>
            <a:ext cx="9144000" cy="187325"/>
          </a:xfrm>
          <a:prstGeom prst="rect">
            <a:avLst/>
          </a:prstGeom>
          <a:solidFill>
            <a:srgbClr val="AE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2" name="Picture 21">
            <a:extLst>
              <a:ext uri="{FF2B5EF4-FFF2-40B4-BE49-F238E27FC236}">
                <a16:creationId xmlns:a16="http://schemas.microsoft.com/office/drawing/2014/main" id="{3DB71E32-1C8A-B338-C55C-1DCFAFC102C0}"/>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98450" y="108488"/>
            <a:ext cx="2132013" cy="9932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1384300"/>
            <a:ext cx="192088" cy="54737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82947" name="Rectangle 16"/>
          <p:cNvSpPr>
            <a:spLocks noGrp="1" noChangeArrowheads="1"/>
          </p:cNvSpPr>
          <p:nvPr>
            <p:ph type="title"/>
          </p:nvPr>
        </p:nvSpPr>
        <p:spPr>
          <a:xfrm>
            <a:off x="3208338" y="300038"/>
            <a:ext cx="5640387" cy="609600"/>
          </a:xfrm>
        </p:spPr>
        <p:txBody>
          <a:bodyPr/>
          <a:lstStyle/>
          <a:p>
            <a:pPr algn="r" eaLnBrk="1" hangingPunct="1"/>
            <a:r>
              <a:rPr lang="en-US" altLang="en-US" sz="3600" b="1"/>
              <a:t>Office of Disability Services</a:t>
            </a:r>
          </a:p>
        </p:txBody>
      </p:sp>
      <p:sp>
        <p:nvSpPr>
          <p:cNvPr id="82948" name="Rectangle 17"/>
          <p:cNvSpPr txBox="1">
            <a:spLocks noChangeArrowheads="1"/>
          </p:cNvSpPr>
          <p:nvPr/>
        </p:nvSpPr>
        <p:spPr bwMode="auto">
          <a:xfrm>
            <a:off x="452438" y="1562100"/>
            <a:ext cx="8120062" cy="3589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eaLnBrk="1" hangingPunct="1">
              <a:buClr>
                <a:srgbClr val="A60000"/>
              </a:buClr>
              <a:buSzPct val="100000"/>
              <a:buFont typeface="Arial" panose="020B0604020202020204" pitchFamily="34" charset="0"/>
              <a:buChar char="•"/>
            </a:pPr>
            <a:r>
              <a:rPr lang="en-US" altLang="en-US" sz="2800" dirty="0">
                <a:solidFill>
                  <a:srgbClr val="000000"/>
                </a:solidFill>
                <a:latin typeface="Calibri" panose="020F0502020204030204" pitchFamily="34" charset="0"/>
              </a:rPr>
              <a:t>What They Do: The Office of Disability Services provides academic accommodations for University of Alabama students who submit to them </a:t>
            </a:r>
            <a:r>
              <a:rPr lang="en-US" altLang="en-US" sz="2800" b="1" i="1" dirty="0">
                <a:solidFill>
                  <a:srgbClr val="000000"/>
                </a:solidFill>
                <a:latin typeface="Calibri" panose="020F0502020204030204" pitchFamily="34" charset="0"/>
              </a:rPr>
              <a:t>appropriate medical documentation </a:t>
            </a:r>
            <a:r>
              <a:rPr lang="en-US" altLang="en-US" sz="2800" dirty="0">
                <a:solidFill>
                  <a:srgbClr val="000000"/>
                </a:solidFill>
                <a:latin typeface="Calibri" panose="020F0502020204030204" pitchFamily="34" charset="0"/>
              </a:rPr>
              <a:t>of their disability</a:t>
            </a:r>
          </a:p>
          <a:p>
            <a:pPr eaLnBrk="1" hangingPunct="1">
              <a:buClr>
                <a:srgbClr val="A60000"/>
              </a:buClr>
              <a:buSzPct val="100000"/>
              <a:buFont typeface="Arial" panose="020B0604020202020204" pitchFamily="34" charset="0"/>
              <a:buChar char="•"/>
            </a:pPr>
            <a:r>
              <a:rPr lang="en-US" altLang="en-US" sz="2800" dirty="0">
                <a:solidFill>
                  <a:srgbClr val="000000"/>
                </a:solidFill>
                <a:latin typeface="Calibri" panose="020F0502020204030204" pitchFamily="34" charset="0"/>
              </a:rPr>
              <a:t>Where They are Located</a:t>
            </a:r>
          </a:p>
          <a:p>
            <a:pPr lvl="1" eaLnBrk="1" hangingPunct="1">
              <a:buClr>
                <a:srgbClr val="A60000"/>
              </a:buClr>
              <a:buSzPct val="100000"/>
              <a:buFont typeface="Arial" panose="020B0604020202020204" pitchFamily="34" charset="0"/>
              <a:buChar char="•"/>
            </a:pPr>
            <a:r>
              <a:rPr lang="en-US" altLang="en-US" sz="2800" dirty="0">
                <a:solidFill>
                  <a:srgbClr val="000000"/>
                </a:solidFill>
                <a:latin typeface="Calibri" panose="020F0502020204030204" pitchFamily="34" charset="0"/>
              </a:rPr>
              <a:t>1000 Houser Hall</a:t>
            </a:r>
          </a:p>
          <a:p>
            <a:pPr lvl="1" eaLnBrk="1" hangingPunct="1">
              <a:buClr>
                <a:srgbClr val="A60000"/>
              </a:buClr>
              <a:buSzPct val="100000"/>
              <a:buFont typeface="Arial" panose="020B0604020202020204" pitchFamily="34" charset="0"/>
              <a:buChar char="•"/>
            </a:pPr>
            <a:r>
              <a:rPr lang="en-US" altLang="en-US" sz="2800" dirty="0">
                <a:solidFill>
                  <a:srgbClr val="000000"/>
                </a:solidFill>
                <a:latin typeface="Calibri" panose="020F0502020204030204" pitchFamily="34" charset="0"/>
                <a:hlinkClick r:id="rId3"/>
              </a:rPr>
              <a:t>www.ods.ua.edu</a:t>
            </a:r>
            <a:r>
              <a:rPr lang="en-US" altLang="en-US" sz="2800" dirty="0">
                <a:solidFill>
                  <a:srgbClr val="000000"/>
                </a:solidFill>
                <a:latin typeface="Calibri" panose="020F0502020204030204" pitchFamily="34" charset="0"/>
              </a:rPr>
              <a:t>  </a:t>
            </a:r>
          </a:p>
          <a:p>
            <a:pPr eaLnBrk="1" hangingPunct="1">
              <a:buClr>
                <a:srgbClr val="A60000"/>
              </a:buClr>
              <a:buSzPct val="100000"/>
              <a:buFont typeface="Arial" panose="020B0604020202020204" pitchFamily="34" charset="0"/>
              <a:buChar char="•"/>
            </a:pPr>
            <a:r>
              <a:rPr lang="en-US" altLang="en-US" sz="2800" dirty="0">
                <a:solidFill>
                  <a:srgbClr val="000000"/>
                </a:solidFill>
                <a:latin typeface="Calibri" panose="020F0502020204030204" pitchFamily="34" charset="0"/>
              </a:rPr>
              <a:t>Information on requesting accommodations may be found at </a:t>
            </a:r>
            <a:r>
              <a:rPr lang="en-US" altLang="en-US" sz="2800" dirty="0">
                <a:solidFill>
                  <a:srgbClr val="000000"/>
                </a:solidFill>
                <a:latin typeface="Calibri" panose="020F0502020204030204" pitchFamily="34" charset="0"/>
                <a:hlinkClick r:id="rId4"/>
              </a:rPr>
              <a:t>http://ods.ua.edu/students/</a:t>
            </a:r>
            <a:endParaRPr lang="en-US" altLang="en-US" sz="2800" dirty="0">
              <a:solidFill>
                <a:srgbClr val="000000"/>
              </a:solidFill>
              <a:latin typeface="Calibri" panose="020F0502020204030204" pitchFamily="34" charset="0"/>
            </a:endParaRPr>
          </a:p>
          <a:p>
            <a:pPr eaLnBrk="1" hangingPunct="1">
              <a:buClr>
                <a:srgbClr val="A60000"/>
              </a:buClr>
              <a:buSzPct val="100000"/>
              <a:buFont typeface="Arial" panose="020B0604020202020204" pitchFamily="34" charset="0"/>
              <a:buChar char="•"/>
            </a:pPr>
            <a:r>
              <a:rPr lang="en-US" altLang="en-US" sz="2800" b="1" i="1" dirty="0">
                <a:solidFill>
                  <a:srgbClr val="000000"/>
                </a:solidFill>
                <a:highlight>
                  <a:srgbClr val="FFFF00"/>
                </a:highlight>
                <a:latin typeface="Calibri" panose="020F0502020204030204" pitchFamily="34" charset="0"/>
              </a:rPr>
              <a:t>Do not discuss accommodations with your professor.</a:t>
            </a:r>
          </a:p>
          <a:p>
            <a:pPr eaLnBrk="1" hangingPunct="1">
              <a:buClr>
                <a:srgbClr val="A60000"/>
              </a:buClr>
              <a:buSzPct val="100000"/>
              <a:buFont typeface="Arial" panose="020B0604020202020204" pitchFamily="34" charset="0"/>
              <a:buChar char="•"/>
            </a:pPr>
            <a:endParaRPr lang="en-US" altLang="en-US" sz="2800" dirty="0">
              <a:solidFill>
                <a:srgbClr val="000000"/>
              </a:solidFill>
              <a:latin typeface="Calibri" panose="020F0502020204030204" pitchFamily="34" charset="0"/>
            </a:endParaRPr>
          </a:p>
          <a:p>
            <a:pPr eaLnBrk="1" hangingPunct="1">
              <a:buClr>
                <a:srgbClr val="A60000"/>
              </a:buClr>
              <a:buSzPct val="100000"/>
              <a:buFont typeface="Arial" panose="020B0604020202020204" pitchFamily="34" charset="0"/>
              <a:buChar char="•"/>
            </a:pPr>
            <a:endParaRPr lang="en-US" altLang="en-US" sz="2800" dirty="0">
              <a:solidFill>
                <a:srgbClr val="000000"/>
              </a:solidFill>
              <a:latin typeface="Calibri" panose="020F0502020204030204" pitchFamily="34" charset="0"/>
            </a:endParaRPr>
          </a:p>
        </p:txBody>
      </p:sp>
      <p:sp>
        <p:nvSpPr>
          <p:cNvPr id="6" name="Rectangle 5"/>
          <p:cNvSpPr/>
          <p:nvPr/>
        </p:nvSpPr>
        <p:spPr>
          <a:xfrm>
            <a:off x="0" y="1196975"/>
            <a:ext cx="9144000" cy="187325"/>
          </a:xfrm>
          <a:prstGeom prst="rect">
            <a:avLst/>
          </a:prstGeom>
          <a:solidFill>
            <a:srgbClr val="AE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2" name="Picture 21">
            <a:extLst>
              <a:ext uri="{FF2B5EF4-FFF2-40B4-BE49-F238E27FC236}">
                <a16:creationId xmlns:a16="http://schemas.microsoft.com/office/drawing/2014/main" id="{A14C77A6-EEC7-70B2-25BE-470A07683B96}"/>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98450" y="108488"/>
            <a:ext cx="2132013" cy="9932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EAA939-81CF-705D-CF01-F693BEC1F529}"/>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E60D2E10-15DF-E762-4CB4-102DE6A409E2}"/>
              </a:ext>
            </a:extLst>
          </p:cNvPr>
          <p:cNvSpPr/>
          <p:nvPr/>
        </p:nvSpPr>
        <p:spPr>
          <a:xfrm>
            <a:off x="0" y="1384300"/>
            <a:ext cx="192088" cy="54737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82947" name="Rectangle 16">
            <a:extLst>
              <a:ext uri="{FF2B5EF4-FFF2-40B4-BE49-F238E27FC236}">
                <a16:creationId xmlns:a16="http://schemas.microsoft.com/office/drawing/2014/main" id="{F5040094-DAA1-036E-E840-E0E30E44EE7F}"/>
              </a:ext>
            </a:extLst>
          </p:cNvPr>
          <p:cNvSpPr>
            <a:spLocks noGrp="1" noChangeArrowheads="1"/>
          </p:cNvSpPr>
          <p:nvPr>
            <p:ph type="title"/>
          </p:nvPr>
        </p:nvSpPr>
        <p:spPr>
          <a:xfrm>
            <a:off x="3208338" y="300038"/>
            <a:ext cx="5640387" cy="609600"/>
          </a:xfrm>
        </p:spPr>
        <p:txBody>
          <a:bodyPr/>
          <a:lstStyle/>
          <a:p>
            <a:pPr algn="r" eaLnBrk="1" hangingPunct="1"/>
            <a:r>
              <a:rPr lang="en-US" altLang="en-US" sz="3600" b="1" dirty="0"/>
              <a:t>Exams</a:t>
            </a:r>
          </a:p>
        </p:txBody>
      </p:sp>
      <p:sp>
        <p:nvSpPr>
          <p:cNvPr id="82948" name="Rectangle 17">
            <a:extLst>
              <a:ext uri="{FF2B5EF4-FFF2-40B4-BE49-F238E27FC236}">
                <a16:creationId xmlns:a16="http://schemas.microsoft.com/office/drawing/2014/main" id="{379AB1E5-77DC-738B-6ECE-9FC0C4044351}"/>
              </a:ext>
            </a:extLst>
          </p:cNvPr>
          <p:cNvSpPr txBox="1">
            <a:spLocks noChangeArrowheads="1"/>
          </p:cNvSpPr>
          <p:nvPr/>
        </p:nvSpPr>
        <p:spPr bwMode="auto">
          <a:xfrm>
            <a:off x="452438" y="1562100"/>
            <a:ext cx="8120062" cy="3589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eaLnBrk="1" hangingPunct="1">
              <a:buClr>
                <a:srgbClr val="A60000"/>
              </a:buClr>
              <a:buSzPct val="100000"/>
              <a:buFont typeface="Arial" panose="020B0604020202020204" pitchFamily="34" charset="0"/>
              <a:buChar char="•"/>
            </a:pPr>
            <a:r>
              <a:rPr lang="en-US" dirty="0"/>
              <a:t>Every aspect of the examination process is subject to the provisions of the Honor Code of the Law School.  An individual professor’s exam instructions constitute the rules for that examination.</a:t>
            </a:r>
          </a:p>
          <a:p>
            <a:pPr eaLnBrk="1" hangingPunct="1">
              <a:buClr>
                <a:srgbClr val="A60000"/>
              </a:buClr>
              <a:buSzPct val="100000"/>
              <a:buFont typeface="Arial" panose="020B0604020202020204" pitchFamily="34" charset="0"/>
              <a:buChar char="•"/>
            </a:pPr>
            <a:r>
              <a:rPr lang="en-US" dirty="0"/>
              <a:t>Before each exam, you will be required to make the following pledge:</a:t>
            </a:r>
          </a:p>
          <a:p>
            <a:pPr marL="0" indent="0" eaLnBrk="1" hangingPunct="1">
              <a:buClr>
                <a:srgbClr val="A60000"/>
              </a:buClr>
              <a:buSzPct val="100000"/>
            </a:pPr>
            <a:endParaRPr lang="en-US" dirty="0"/>
          </a:p>
          <a:p>
            <a:pPr marL="0" indent="0" algn="ctr" eaLnBrk="1" hangingPunct="1">
              <a:buClr>
                <a:srgbClr val="A60000"/>
              </a:buClr>
              <a:buSzPct val="100000"/>
            </a:pPr>
            <a:r>
              <a:rPr lang="en-US" dirty="0"/>
              <a:t>“On my honor I represent that I have neither given nor received unauthorized assistance, nor have I used unauthorized materials or resources on this exam.”</a:t>
            </a:r>
          </a:p>
          <a:p>
            <a:pPr marL="0" indent="0" eaLnBrk="1" hangingPunct="1">
              <a:buClr>
                <a:srgbClr val="A60000"/>
              </a:buClr>
              <a:buSzPct val="100000"/>
            </a:pPr>
            <a:endParaRPr lang="en-US" altLang="en-US" sz="2800" dirty="0">
              <a:solidFill>
                <a:srgbClr val="000000"/>
              </a:solidFill>
              <a:latin typeface="Calibri" panose="020F0502020204030204" pitchFamily="34" charset="0"/>
            </a:endParaRPr>
          </a:p>
          <a:p>
            <a:pPr eaLnBrk="1" hangingPunct="1">
              <a:buClr>
                <a:srgbClr val="A60000"/>
              </a:buClr>
              <a:buSzPct val="100000"/>
              <a:buFont typeface="Arial" panose="020B0604020202020204" pitchFamily="34" charset="0"/>
              <a:buChar char="•"/>
            </a:pPr>
            <a:endParaRPr lang="en-US" altLang="en-US" sz="2800" dirty="0">
              <a:solidFill>
                <a:srgbClr val="000000"/>
              </a:solidFill>
              <a:latin typeface="Calibri" panose="020F0502020204030204" pitchFamily="34" charset="0"/>
            </a:endParaRPr>
          </a:p>
        </p:txBody>
      </p:sp>
      <p:sp>
        <p:nvSpPr>
          <p:cNvPr id="6" name="Rectangle 5">
            <a:extLst>
              <a:ext uri="{FF2B5EF4-FFF2-40B4-BE49-F238E27FC236}">
                <a16:creationId xmlns:a16="http://schemas.microsoft.com/office/drawing/2014/main" id="{F79E2C4D-FA98-A397-3DC4-467EFE607266}"/>
              </a:ext>
            </a:extLst>
          </p:cNvPr>
          <p:cNvSpPr/>
          <p:nvPr/>
        </p:nvSpPr>
        <p:spPr>
          <a:xfrm>
            <a:off x="0" y="1196975"/>
            <a:ext cx="9144000" cy="187325"/>
          </a:xfrm>
          <a:prstGeom prst="rect">
            <a:avLst/>
          </a:prstGeom>
          <a:solidFill>
            <a:srgbClr val="AE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2" name="Picture 21">
            <a:extLst>
              <a:ext uri="{FF2B5EF4-FFF2-40B4-BE49-F238E27FC236}">
                <a16:creationId xmlns:a16="http://schemas.microsoft.com/office/drawing/2014/main" id="{AE86AF77-2CE3-CB13-FB1A-43EA4C73FDFC}"/>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98450" y="108488"/>
            <a:ext cx="2132013" cy="9932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215855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3219F3-D7C8-52A7-2FB8-FA178C8A28AD}"/>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56290E98-E47E-0215-0AB8-BC39E50863EB}"/>
              </a:ext>
            </a:extLst>
          </p:cNvPr>
          <p:cNvSpPr/>
          <p:nvPr/>
        </p:nvSpPr>
        <p:spPr>
          <a:xfrm>
            <a:off x="0" y="1384300"/>
            <a:ext cx="192088" cy="54737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82947" name="Rectangle 16">
            <a:extLst>
              <a:ext uri="{FF2B5EF4-FFF2-40B4-BE49-F238E27FC236}">
                <a16:creationId xmlns:a16="http://schemas.microsoft.com/office/drawing/2014/main" id="{70DF3724-E32D-926E-05A1-7B22AF75CC26}"/>
              </a:ext>
            </a:extLst>
          </p:cNvPr>
          <p:cNvSpPr>
            <a:spLocks noGrp="1" noChangeArrowheads="1"/>
          </p:cNvSpPr>
          <p:nvPr>
            <p:ph type="title"/>
          </p:nvPr>
        </p:nvSpPr>
        <p:spPr>
          <a:xfrm>
            <a:off x="3208338" y="300038"/>
            <a:ext cx="5640387" cy="609600"/>
          </a:xfrm>
        </p:spPr>
        <p:txBody>
          <a:bodyPr/>
          <a:lstStyle/>
          <a:p>
            <a:pPr algn="r" eaLnBrk="1" hangingPunct="1"/>
            <a:r>
              <a:rPr lang="en-US" altLang="en-US" sz="3600" b="1" dirty="0"/>
              <a:t>Exams</a:t>
            </a:r>
          </a:p>
        </p:txBody>
      </p:sp>
      <p:sp>
        <p:nvSpPr>
          <p:cNvPr id="82948" name="Rectangle 17">
            <a:extLst>
              <a:ext uri="{FF2B5EF4-FFF2-40B4-BE49-F238E27FC236}">
                <a16:creationId xmlns:a16="http://schemas.microsoft.com/office/drawing/2014/main" id="{A84403AB-E64B-5C0B-3E3B-084BFDAA3563}"/>
              </a:ext>
            </a:extLst>
          </p:cNvPr>
          <p:cNvSpPr txBox="1">
            <a:spLocks noChangeArrowheads="1"/>
          </p:cNvSpPr>
          <p:nvPr/>
        </p:nvSpPr>
        <p:spPr bwMode="auto">
          <a:xfrm>
            <a:off x="452438" y="1562100"/>
            <a:ext cx="8120062" cy="3589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marL="457200" indent="-457200" eaLnBrk="1" hangingPunct="1">
              <a:buClr>
                <a:srgbClr val="A60000"/>
              </a:buClr>
              <a:buSzPct val="100000"/>
              <a:buFont typeface="Arial" panose="020B0604020202020204" pitchFamily="34" charset="0"/>
              <a:buChar char="•"/>
            </a:pPr>
            <a:r>
              <a:rPr lang="en-US" altLang="en-US" sz="2800" dirty="0">
                <a:solidFill>
                  <a:srgbClr val="000000"/>
                </a:solidFill>
                <a:latin typeface="Calibri" panose="020F0502020204030204" pitchFamily="34" charset="0"/>
              </a:rPr>
              <a:t>In general, any exam you take using Exam software, including your Intro exam, will be set up to turn off when the time for your exam is over</a:t>
            </a:r>
          </a:p>
          <a:p>
            <a:pPr marL="457200" indent="-457200" eaLnBrk="1" hangingPunct="1">
              <a:buClr>
                <a:srgbClr val="A60000"/>
              </a:buClr>
              <a:buSzPct val="100000"/>
              <a:buFont typeface="Arial" panose="020B0604020202020204" pitchFamily="34" charset="0"/>
              <a:buChar char="•"/>
            </a:pPr>
            <a:r>
              <a:rPr lang="en-US" altLang="en-US" sz="2800" dirty="0">
                <a:solidFill>
                  <a:srgbClr val="000000"/>
                </a:solidFill>
                <a:latin typeface="Calibri" panose="020F0502020204030204" pitchFamily="34" charset="0"/>
              </a:rPr>
              <a:t>Keep in mind that you are ultimately responsible for making sure that your exam is submitted on time </a:t>
            </a:r>
          </a:p>
          <a:p>
            <a:pPr eaLnBrk="1" hangingPunct="1">
              <a:buClr>
                <a:srgbClr val="A60000"/>
              </a:buClr>
              <a:buSzPct val="100000"/>
              <a:buFont typeface="Arial" panose="020B0604020202020204" pitchFamily="34" charset="0"/>
              <a:buChar char="•"/>
            </a:pPr>
            <a:endParaRPr lang="en-US" altLang="en-US" sz="2800" dirty="0">
              <a:solidFill>
                <a:srgbClr val="000000"/>
              </a:solidFill>
              <a:latin typeface="Calibri" panose="020F0502020204030204" pitchFamily="34" charset="0"/>
            </a:endParaRPr>
          </a:p>
        </p:txBody>
      </p:sp>
      <p:sp>
        <p:nvSpPr>
          <p:cNvPr id="6" name="Rectangle 5">
            <a:extLst>
              <a:ext uri="{FF2B5EF4-FFF2-40B4-BE49-F238E27FC236}">
                <a16:creationId xmlns:a16="http://schemas.microsoft.com/office/drawing/2014/main" id="{C44486F6-5559-C577-623A-08186785342B}"/>
              </a:ext>
            </a:extLst>
          </p:cNvPr>
          <p:cNvSpPr/>
          <p:nvPr/>
        </p:nvSpPr>
        <p:spPr>
          <a:xfrm>
            <a:off x="0" y="1196975"/>
            <a:ext cx="9144000" cy="187325"/>
          </a:xfrm>
          <a:prstGeom prst="rect">
            <a:avLst/>
          </a:prstGeom>
          <a:solidFill>
            <a:srgbClr val="AE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2" name="Picture 21">
            <a:extLst>
              <a:ext uri="{FF2B5EF4-FFF2-40B4-BE49-F238E27FC236}">
                <a16:creationId xmlns:a16="http://schemas.microsoft.com/office/drawing/2014/main" id="{82DC1927-6988-327B-C00B-9EE0FC2E1648}"/>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98450" y="108488"/>
            <a:ext cx="2132013" cy="9932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277541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itle 1"/>
          <p:cNvSpPr>
            <a:spLocks noGrp="1"/>
          </p:cNvSpPr>
          <p:nvPr>
            <p:ph type="title"/>
          </p:nvPr>
        </p:nvSpPr>
        <p:spPr>
          <a:xfrm>
            <a:off x="3276600" y="71438"/>
            <a:ext cx="5410200" cy="1143000"/>
          </a:xfrm>
        </p:spPr>
        <p:txBody>
          <a:bodyPr/>
          <a:lstStyle/>
          <a:p>
            <a:pPr algn="r" eaLnBrk="1" hangingPunct="1"/>
            <a:br>
              <a:rPr lang="en-US" altLang="en-US" b="1" dirty="0"/>
            </a:br>
            <a:r>
              <a:rPr lang="en-US" altLang="en-US" b="1" dirty="0"/>
              <a:t>Alabama State Bar</a:t>
            </a:r>
            <a:br>
              <a:rPr lang="en-US" altLang="en-US" b="1" dirty="0"/>
            </a:br>
            <a:endParaRPr lang="en-US" altLang="en-US" b="1" dirty="0"/>
          </a:p>
        </p:txBody>
      </p:sp>
      <p:sp>
        <p:nvSpPr>
          <p:cNvPr id="87043" name="Content Placeholder 2"/>
          <p:cNvSpPr>
            <a:spLocks noGrp="1"/>
          </p:cNvSpPr>
          <p:nvPr>
            <p:ph idx="1"/>
          </p:nvPr>
        </p:nvSpPr>
        <p:spPr>
          <a:xfrm>
            <a:off x="457200" y="1616075"/>
            <a:ext cx="8229600" cy="5062538"/>
          </a:xfrm>
        </p:spPr>
        <p:txBody>
          <a:bodyPr/>
          <a:lstStyle/>
          <a:p>
            <a:pPr marL="0" indent="0" algn="ctr" eaLnBrk="1" hangingPunct="1">
              <a:buClr>
                <a:srgbClr val="A60000"/>
              </a:buClr>
              <a:buNone/>
            </a:pPr>
            <a:r>
              <a:rPr lang="en-US" altLang="en-US" sz="4400" b="1" dirty="0"/>
              <a:t>Alabama State Bar</a:t>
            </a:r>
          </a:p>
          <a:p>
            <a:pPr marL="0" indent="0" algn="ctr" eaLnBrk="1" hangingPunct="1">
              <a:buClr>
                <a:srgbClr val="A60000"/>
              </a:buClr>
              <a:buNone/>
            </a:pPr>
            <a:r>
              <a:rPr lang="en-US" altLang="en-US" sz="4400" b="1" dirty="0"/>
              <a:t>Meeting to Discuss Student Application Process</a:t>
            </a:r>
          </a:p>
          <a:p>
            <a:pPr marL="0" indent="0" algn="ctr" eaLnBrk="1" hangingPunct="1">
              <a:buClr>
                <a:srgbClr val="A60000"/>
              </a:buClr>
              <a:buNone/>
            </a:pPr>
            <a:r>
              <a:rPr lang="en-US" altLang="en-US" sz="4000" b="1" dirty="0">
                <a:solidFill>
                  <a:srgbClr val="00B050"/>
                </a:solidFill>
              </a:rPr>
              <a:t>Friday, August 22, 2025</a:t>
            </a:r>
          </a:p>
          <a:p>
            <a:pPr marL="0" indent="0" algn="ctr" eaLnBrk="1" hangingPunct="1">
              <a:buClr>
                <a:srgbClr val="A60000"/>
              </a:buClr>
              <a:buNone/>
            </a:pPr>
            <a:r>
              <a:rPr lang="en-US" altLang="en-US" sz="4000" b="1" dirty="0">
                <a:solidFill>
                  <a:srgbClr val="00B050"/>
                </a:solidFill>
              </a:rPr>
              <a:t>2:30pm</a:t>
            </a:r>
          </a:p>
          <a:p>
            <a:pPr marL="0" indent="0" algn="ctr" eaLnBrk="1" hangingPunct="1">
              <a:buClr>
                <a:srgbClr val="A60000"/>
              </a:buClr>
              <a:buNone/>
            </a:pPr>
            <a:r>
              <a:rPr lang="en-US" altLang="en-US" sz="4000" b="1" dirty="0">
                <a:solidFill>
                  <a:srgbClr val="00B050"/>
                </a:solidFill>
              </a:rPr>
              <a:t>Location Moot Courtroom (Room 140)</a:t>
            </a:r>
          </a:p>
        </p:txBody>
      </p:sp>
      <p:sp>
        <p:nvSpPr>
          <p:cNvPr id="5" name="Rectangle 4"/>
          <p:cNvSpPr/>
          <p:nvPr/>
        </p:nvSpPr>
        <p:spPr>
          <a:xfrm>
            <a:off x="0" y="1196975"/>
            <a:ext cx="9144000" cy="187325"/>
          </a:xfrm>
          <a:prstGeom prst="rect">
            <a:avLst/>
          </a:prstGeom>
          <a:solidFill>
            <a:srgbClr val="AE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2" name="Picture 21">
            <a:extLst>
              <a:ext uri="{FF2B5EF4-FFF2-40B4-BE49-F238E27FC236}">
                <a16:creationId xmlns:a16="http://schemas.microsoft.com/office/drawing/2014/main" id="{7EA06D0A-D23C-0BAF-F5DA-61E3ED5BB603}"/>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98450" y="108488"/>
            <a:ext cx="2132013" cy="9932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068265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itle 1"/>
          <p:cNvSpPr>
            <a:spLocks noGrp="1"/>
          </p:cNvSpPr>
          <p:nvPr>
            <p:ph type="title"/>
          </p:nvPr>
        </p:nvSpPr>
        <p:spPr>
          <a:xfrm>
            <a:off x="3276600" y="71438"/>
            <a:ext cx="5410200" cy="1143000"/>
          </a:xfrm>
        </p:spPr>
        <p:txBody>
          <a:bodyPr/>
          <a:lstStyle/>
          <a:p>
            <a:pPr algn="r" eaLnBrk="1" hangingPunct="1"/>
            <a:r>
              <a:rPr lang="en-US" altLang="en-US" b="1" dirty="0"/>
              <a:t>Some Last Thoughts (&amp; Some Homework)</a:t>
            </a:r>
          </a:p>
        </p:txBody>
      </p:sp>
      <p:sp>
        <p:nvSpPr>
          <p:cNvPr id="87043" name="Content Placeholder 2"/>
          <p:cNvSpPr>
            <a:spLocks noGrp="1"/>
          </p:cNvSpPr>
          <p:nvPr>
            <p:ph idx="1"/>
          </p:nvPr>
        </p:nvSpPr>
        <p:spPr>
          <a:xfrm>
            <a:off x="457200" y="1616075"/>
            <a:ext cx="8229600" cy="5062538"/>
          </a:xfrm>
        </p:spPr>
        <p:txBody>
          <a:bodyPr/>
          <a:lstStyle/>
          <a:p>
            <a:pPr eaLnBrk="1" hangingPunct="1">
              <a:buClr>
                <a:srgbClr val="A60000"/>
              </a:buClr>
            </a:pPr>
            <a:r>
              <a:rPr lang="en-US" altLang="en-US" sz="2400" dirty="0"/>
              <a:t>Check your listing in the Student Directory and report any inaccuracies or missing information to Alicia Randolph (arandolph@law.ua.edu)</a:t>
            </a:r>
            <a:endParaRPr lang="en-US" altLang="en-US" sz="2400" dirty="0">
              <a:ea typeface="Calibri"/>
              <a:cs typeface="Calibri"/>
            </a:endParaRPr>
          </a:p>
          <a:p>
            <a:pPr eaLnBrk="1" hangingPunct="1">
              <a:buClr>
                <a:srgbClr val="A60000"/>
              </a:buClr>
            </a:pPr>
            <a:r>
              <a:rPr lang="en-US" altLang="en-US" sz="2400" dirty="0"/>
              <a:t>Review these slides and the supplemental slides, which will be sent to you later this week</a:t>
            </a:r>
          </a:p>
          <a:p>
            <a:pPr eaLnBrk="1" hangingPunct="1">
              <a:buClr>
                <a:srgbClr val="A60000"/>
              </a:buClr>
            </a:pPr>
            <a:r>
              <a:rPr lang="en-US" altLang="en-US" sz="2400" dirty="0"/>
              <a:t>Complete the Qualtrics quiz that will be posted later this week</a:t>
            </a:r>
          </a:p>
          <a:p>
            <a:pPr eaLnBrk="1" hangingPunct="1">
              <a:buClr>
                <a:srgbClr val="A60000"/>
              </a:buClr>
            </a:pPr>
            <a:r>
              <a:rPr lang="en-US" altLang="en-US" sz="2400" dirty="0"/>
              <a:t>Read the Student Handbook (https://www.law.ua.edu/misc/handbook.pdf)</a:t>
            </a:r>
          </a:p>
          <a:p>
            <a:pPr eaLnBrk="1" hangingPunct="1">
              <a:buClr>
                <a:srgbClr val="A60000"/>
              </a:buClr>
            </a:pPr>
            <a:r>
              <a:rPr lang="en-US" altLang="en-US" sz="2400" dirty="0"/>
              <a:t>Provide the Admissions Office with official undergraduate transcript, supplemental form, and photo, if you haven’t already</a:t>
            </a:r>
          </a:p>
          <a:p>
            <a:pPr eaLnBrk="1" hangingPunct="1">
              <a:buClr>
                <a:srgbClr val="A60000"/>
              </a:buClr>
            </a:pPr>
            <a:r>
              <a:rPr lang="en-US" altLang="en-US" sz="2400" dirty="0"/>
              <a:t>Sign the documents included in your Orientation packet and return to Alicia Randolph in Room 249 by </a:t>
            </a:r>
            <a:r>
              <a:rPr lang="en-US" altLang="en-US" sz="2400" b="1" dirty="0"/>
              <a:t>August 29</a:t>
            </a:r>
            <a:endParaRPr lang="en-US" altLang="en-US" sz="2400" b="1" dirty="0">
              <a:ea typeface="Calibri"/>
              <a:cs typeface="Calibri"/>
            </a:endParaRPr>
          </a:p>
        </p:txBody>
      </p:sp>
      <p:sp>
        <p:nvSpPr>
          <p:cNvPr id="5" name="Rectangle 4"/>
          <p:cNvSpPr/>
          <p:nvPr/>
        </p:nvSpPr>
        <p:spPr>
          <a:xfrm>
            <a:off x="0" y="1196975"/>
            <a:ext cx="9144000" cy="187325"/>
          </a:xfrm>
          <a:prstGeom prst="rect">
            <a:avLst/>
          </a:prstGeom>
          <a:solidFill>
            <a:srgbClr val="AE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2" name="Picture 21">
            <a:extLst>
              <a:ext uri="{FF2B5EF4-FFF2-40B4-BE49-F238E27FC236}">
                <a16:creationId xmlns:a16="http://schemas.microsoft.com/office/drawing/2014/main" id="{7EA06D0A-D23C-0BAF-F5DA-61E3ED5BB603}"/>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98450" y="108488"/>
            <a:ext cx="2132013" cy="9932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98449" y="1947863"/>
            <a:ext cx="8672513" cy="890587"/>
          </a:xfrm>
        </p:spPr>
        <p:txBody>
          <a:bodyPr rtlCol="0">
            <a:normAutofit/>
          </a:bodyPr>
          <a:lstStyle/>
          <a:p>
            <a:pPr eaLnBrk="1" fontAlgn="auto" hangingPunct="1">
              <a:spcAft>
                <a:spcPts val="0"/>
              </a:spcAft>
              <a:defRPr/>
            </a:pPr>
            <a:r>
              <a:rPr lang="en-US" sz="3600" b="1" dirty="0">
                <a:solidFill>
                  <a:schemeClr val="accent1">
                    <a:lumMod val="75000"/>
                  </a:schemeClr>
                </a:solidFill>
              </a:rPr>
              <a:t>POP QUIZ</a:t>
            </a:r>
          </a:p>
        </p:txBody>
      </p:sp>
      <p:sp>
        <p:nvSpPr>
          <p:cNvPr id="8" name="Rectangle 7"/>
          <p:cNvSpPr/>
          <p:nvPr/>
        </p:nvSpPr>
        <p:spPr>
          <a:xfrm>
            <a:off x="0" y="1644650"/>
            <a:ext cx="9144000" cy="187325"/>
          </a:xfrm>
          <a:prstGeom prst="rect">
            <a:avLst/>
          </a:prstGeom>
          <a:solidFill>
            <a:srgbClr val="AE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5364" name="TextBox 10"/>
          <p:cNvSpPr txBox="1">
            <a:spLocks noChangeArrowheads="1"/>
          </p:cNvSpPr>
          <p:nvPr/>
        </p:nvSpPr>
        <p:spPr bwMode="auto">
          <a:xfrm>
            <a:off x="5688013" y="314325"/>
            <a:ext cx="2770187"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r>
              <a:rPr lang="en-US" altLang="en-US" sz="4400" b="1" dirty="0">
                <a:latin typeface="Calibri" panose="020F0502020204030204" pitchFamily="34" charset="0"/>
              </a:rPr>
              <a:t>Fall 2025</a:t>
            </a:r>
          </a:p>
        </p:txBody>
      </p:sp>
      <p:pic>
        <p:nvPicPr>
          <p:cNvPr id="15365" name="Picture 6"/>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98450" y="393700"/>
            <a:ext cx="2132013" cy="91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366" name="TextBox 2"/>
          <p:cNvSpPr txBox="1">
            <a:spLocks noChangeArrowheads="1"/>
          </p:cNvSpPr>
          <p:nvPr/>
        </p:nvSpPr>
        <p:spPr bwMode="auto">
          <a:xfrm>
            <a:off x="298450" y="2670175"/>
            <a:ext cx="8672512"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400" dirty="0"/>
              <a:t>Which of the following statements is </a:t>
            </a:r>
            <a:r>
              <a:rPr lang="en-US" altLang="en-US" sz="2400" b="1" dirty="0"/>
              <a:t>false?</a:t>
            </a:r>
            <a:endParaRPr lang="en-US" altLang="en-US" sz="2400" dirty="0"/>
          </a:p>
          <a:p>
            <a:pPr marL="457200" indent="-457200" eaLnBrk="1" hangingPunct="1">
              <a:buFontTx/>
              <a:buAutoNum type="alphaUcParenR"/>
            </a:pPr>
            <a:r>
              <a:rPr lang="en-US" altLang="en-US" sz="2400" dirty="0"/>
              <a:t>You have a continuing obligation to disclose any misconduct during your time in Law School</a:t>
            </a:r>
          </a:p>
          <a:p>
            <a:pPr marL="457200" indent="-457200" eaLnBrk="1" hangingPunct="1">
              <a:buAutoNum type="alphaUcParenR"/>
            </a:pPr>
            <a:r>
              <a:rPr lang="en-US" altLang="en-US" sz="2400" dirty="0"/>
              <a:t>Parking violations and speeding citations of 20 mph or less over the limit do not have to be disclosed</a:t>
            </a:r>
          </a:p>
          <a:p>
            <a:pPr marL="457200" indent="-457200" eaLnBrk="1" hangingPunct="1">
              <a:buAutoNum type="alphaUcParenR"/>
            </a:pPr>
            <a:r>
              <a:rPr lang="en-US" altLang="en-US" sz="2400" dirty="0"/>
              <a:t>Misconduct or alleged misconduct that occurs off-campus or during the summer does not have to be disclosed</a:t>
            </a:r>
          </a:p>
          <a:p>
            <a:pPr marL="457200" indent="-457200" eaLnBrk="1" hangingPunct="1">
              <a:buAutoNum type="alphaUcParenR"/>
            </a:pPr>
            <a:r>
              <a:rPr lang="en-US" altLang="en-US" sz="2400" dirty="0"/>
              <a:t>Disclosures of misconduct may be made within a reasonable time, usually within 7 days of the initial incident</a:t>
            </a:r>
          </a:p>
          <a:p>
            <a:pPr marL="457200" indent="-457200" eaLnBrk="1" hangingPunct="1">
              <a:buAutoNum type="alphaUcParenR"/>
            </a:pPr>
            <a:endParaRPr lang="en-US" altLang="en-US" sz="2400" dirty="0"/>
          </a:p>
        </p:txBody>
      </p:sp>
    </p:spTree>
    <p:extLst>
      <p:ext uri="{BB962C8B-B14F-4D97-AF65-F5344CB8AC3E}">
        <p14:creationId xmlns:p14="http://schemas.microsoft.com/office/powerpoint/2010/main" val="39055949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98449" y="1947863"/>
            <a:ext cx="8672513" cy="890587"/>
          </a:xfrm>
        </p:spPr>
        <p:txBody>
          <a:bodyPr rtlCol="0">
            <a:normAutofit/>
          </a:bodyPr>
          <a:lstStyle/>
          <a:p>
            <a:pPr eaLnBrk="1" fontAlgn="auto" hangingPunct="1">
              <a:spcAft>
                <a:spcPts val="0"/>
              </a:spcAft>
              <a:defRPr/>
            </a:pPr>
            <a:r>
              <a:rPr lang="en-US" sz="3600" b="1" dirty="0">
                <a:solidFill>
                  <a:schemeClr val="accent1">
                    <a:lumMod val="75000"/>
                  </a:schemeClr>
                </a:solidFill>
              </a:rPr>
              <a:t>POP QUIZ</a:t>
            </a:r>
          </a:p>
        </p:txBody>
      </p:sp>
      <p:sp>
        <p:nvSpPr>
          <p:cNvPr id="8" name="Rectangle 7"/>
          <p:cNvSpPr/>
          <p:nvPr/>
        </p:nvSpPr>
        <p:spPr>
          <a:xfrm>
            <a:off x="0" y="1644650"/>
            <a:ext cx="9144000" cy="187325"/>
          </a:xfrm>
          <a:prstGeom prst="rect">
            <a:avLst/>
          </a:prstGeom>
          <a:solidFill>
            <a:srgbClr val="AE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5364" name="TextBox 10"/>
          <p:cNvSpPr txBox="1">
            <a:spLocks noChangeArrowheads="1"/>
          </p:cNvSpPr>
          <p:nvPr/>
        </p:nvSpPr>
        <p:spPr bwMode="auto">
          <a:xfrm>
            <a:off x="5688013" y="314325"/>
            <a:ext cx="2770187"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r>
              <a:rPr lang="en-US" altLang="en-US" sz="4400" b="1" dirty="0">
                <a:latin typeface="Calibri" panose="020F0502020204030204" pitchFamily="34" charset="0"/>
              </a:rPr>
              <a:t>Fall 2025</a:t>
            </a:r>
          </a:p>
        </p:txBody>
      </p:sp>
      <p:pic>
        <p:nvPicPr>
          <p:cNvPr id="15365" name="Picture 6"/>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98450" y="393700"/>
            <a:ext cx="2132013" cy="91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366" name="TextBox 2"/>
          <p:cNvSpPr txBox="1">
            <a:spLocks noChangeArrowheads="1"/>
          </p:cNvSpPr>
          <p:nvPr/>
        </p:nvSpPr>
        <p:spPr bwMode="auto">
          <a:xfrm>
            <a:off x="298450" y="2670175"/>
            <a:ext cx="8672512"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400" dirty="0"/>
              <a:t>Which of the following statements is </a:t>
            </a:r>
            <a:r>
              <a:rPr lang="en-US" altLang="en-US" sz="2400" b="1" dirty="0"/>
              <a:t>false?</a:t>
            </a:r>
            <a:endParaRPr lang="en-US" altLang="en-US" sz="2400" dirty="0"/>
          </a:p>
          <a:p>
            <a:pPr marL="457200" indent="-457200" eaLnBrk="1" hangingPunct="1">
              <a:buFontTx/>
              <a:buAutoNum type="alphaUcParenR"/>
            </a:pPr>
            <a:r>
              <a:rPr lang="en-US" altLang="en-US" sz="2400" dirty="0"/>
              <a:t>You have a continuing obligation to disclose any misconduct during your time in Law School</a:t>
            </a:r>
          </a:p>
          <a:p>
            <a:pPr marL="457200" indent="-457200" eaLnBrk="1" hangingPunct="1">
              <a:buAutoNum type="alphaUcParenR"/>
            </a:pPr>
            <a:r>
              <a:rPr lang="en-US" altLang="en-US" sz="2400" dirty="0"/>
              <a:t>Parking violations and speeding citations of 20 mph or less over the limit do not have to be disclosed</a:t>
            </a:r>
          </a:p>
          <a:p>
            <a:pPr marL="457200" indent="-457200" eaLnBrk="1" hangingPunct="1">
              <a:buAutoNum type="alphaUcParenR"/>
            </a:pPr>
            <a:r>
              <a:rPr lang="en-US" altLang="en-US" sz="2400" b="1" dirty="0"/>
              <a:t>Misconduct or alleged misconduct that occurs off-campus or during the summer does not have to be disclosed</a:t>
            </a:r>
          </a:p>
          <a:p>
            <a:pPr marL="457200" indent="-457200" eaLnBrk="1" hangingPunct="1">
              <a:buAutoNum type="alphaUcParenR"/>
            </a:pPr>
            <a:r>
              <a:rPr lang="en-US" altLang="en-US" sz="2400" dirty="0"/>
              <a:t>Disclosures of misconduct may be made within a reasonable time, usually within 7 days of the initial incident</a:t>
            </a:r>
          </a:p>
          <a:p>
            <a:pPr marL="457200" indent="-457200" eaLnBrk="1" hangingPunct="1">
              <a:buAutoNum type="alphaUcParenR"/>
            </a:pPr>
            <a:endParaRPr lang="en-US" altLang="en-US" sz="2400" dirty="0"/>
          </a:p>
        </p:txBody>
      </p:sp>
    </p:spTree>
    <p:extLst>
      <p:ext uri="{BB962C8B-B14F-4D97-AF65-F5344CB8AC3E}">
        <p14:creationId xmlns:p14="http://schemas.microsoft.com/office/powerpoint/2010/main" val="21631630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1644650"/>
            <a:ext cx="9144000" cy="187325"/>
          </a:xfrm>
          <a:prstGeom prst="rect">
            <a:avLst/>
          </a:prstGeom>
          <a:solidFill>
            <a:srgbClr val="AE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54275" name="TextBox 10"/>
          <p:cNvSpPr txBox="1">
            <a:spLocks noChangeArrowheads="1"/>
          </p:cNvSpPr>
          <p:nvPr/>
        </p:nvSpPr>
        <p:spPr bwMode="auto">
          <a:xfrm>
            <a:off x="3379788" y="277813"/>
            <a:ext cx="5500687"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r>
              <a:rPr lang="en-US" altLang="en-US" sz="4400" b="1" dirty="0">
                <a:latin typeface="Calibri" panose="020F0502020204030204" pitchFamily="34" charset="0"/>
              </a:rPr>
              <a:t>Fall 2025</a:t>
            </a:r>
          </a:p>
        </p:txBody>
      </p:sp>
      <p:pic>
        <p:nvPicPr>
          <p:cNvPr id="54277" name="Picture 5"/>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01638" y="314325"/>
            <a:ext cx="2133600" cy="91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401638" y="1893957"/>
            <a:ext cx="8935104" cy="707886"/>
          </a:xfrm>
          <a:prstGeom prst="rect">
            <a:avLst/>
          </a:prstGeom>
          <a:noFill/>
        </p:spPr>
        <p:txBody>
          <a:bodyPr wrap="square" rtlCol="0">
            <a:spAutoFit/>
          </a:bodyPr>
          <a:lstStyle/>
          <a:p>
            <a:r>
              <a:rPr lang="en-US" sz="4000" b="1" dirty="0">
                <a:solidFill>
                  <a:schemeClr val="accent1">
                    <a:lumMod val="75000"/>
                  </a:schemeClr>
                </a:solidFill>
              </a:rPr>
              <a:t>BONUS QUESTION: WHO IS THIS?</a:t>
            </a:r>
            <a:endParaRPr lang="en-US" sz="4000" dirty="0"/>
          </a:p>
        </p:txBody>
      </p:sp>
      <p:sp>
        <p:nvSpPr>
          <p:cNvPr id="4" name="TextBox 3"/>
          <p:cNvSpPr txBox="1"/>
          <p:nvPr/>
        </p:nvSpPr>
        <p:spPr>
          <a:xfrm>
            <a:off x="2380129" y="5247598"/>
            <a:ext cx="3932989" cy="923330"/>
          </a:xfrm>
          <a:prstGeom prst="rect">
            <a:avLst/>
          </a:prstGeom>
          <a:noFill/>
        </p:spPr>
        <p:txBody>
          <a:bodyPr wrap="square" rtlCol="0">
            <a:spAutoFit/>
          </a:bodyPr>
          <a:lstStyle/>
          <a:p>
            <a:r>
              <a:rPr lang="en-US" b="1" dirty="0"/>
              <a:t>Charles Morgan Jr. (“Chuck”) (‘55)</a:t>
            </a:r>
          </a:p>
          <a:p>
            <a:r>
              <a:rPr lang="en-US" b="1" dirty="0"/>
              <a:t>https://www.youtube.com/watch?v=7KCP8yZgxW4</a:t>
            </a:r>
          </a:p>
        </p:txBody>
      </p:sp>
      <p:pic>
        <p:nvPicPr>
          <p:cNvPr id="5" name="Picture 4">
            <a:extLst>
              <a:ext uri="{FF2B5EF4-FFF2-40B4-BE49-F238E27FC236}">
                <a16:creationId xmlns:a16="http://schemas.microsoft.com/office/drawing/2014/main" id="{35600F07-2130-477D-C6D0-F9226A655A2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324" y="2573827"/>
            <a:ext cx="4268807" cy="2601304"/>
          </a:xfrm>
          <a:prstGeom prst="rect">
            <a:avLst/>
          </a:prstGeom>
        </p:spPr>
      </p:pic>
    </p:spTree>
    <p:extLst>
      <p:ext uri="{BB962C8B-B14F-4D97-AF65-F5344CB8AC3E}">
        <p14:creationId xmlns:p14="http://schemas.microsoft.com/office/powerpoint/2010/main" val="4214763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DBF231501810149A5DD7DCEFA3D5804" ma:contentTypeVersion="14" ma:contentTypeDescription="Create a new document." ma:contentTypeScope="" ma:versionID="99a010475c79b8134ca9015f425ee35a">
  <xsd:schema xmlns:xsd="http://www.w3.org/2001/XMLSchema" xmlns:xs="http://www.w3.org/2001/XMLSchema" xmlns:p="http://schemas.microsoft.com/office/2006/metadata/properties" xmlns:ns2="be198680-6956-45bd-a3a1-ae0e8fcfb79a" xmlns:ns3="57cf0dc8-574c-44f1-ac39-fc745b74561f" targetNamespace="http://schemas.microsoft.com/office/2006/metadata/properties" ma:root="true" ma:fieldsID="0a6dbf4ad76e506062b6f9143c4f4e9b" ns2:_="" ns3:_="">
    <xsd:import namespace="be198680-6956-45bd-a3a1-ae0e8fcfb79a"/>
    <xsd:import namespace="57cf0dc8-574c-44f1-ac39-fc745b74561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3:SharedWithUsers" minOccurs="0"/>
                <xsd:element ref="ns3:SharedWithDetails" minOccurs="0"/>
                <xsd:element ref="ns2:_Flow_Signoff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e198680-6956-45bd-a3a1-ae0e8fcfb79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ccab473c-064c-4c61-8ef3-0c94a3d35594"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_Flow_SignoffStatus" ma:index="21" nillable="true" ma:displayName="Sign-off status" ma:internalName="_x0024_Resources_x003a_core_x002c_Signoff_Status">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7cf0dc8-574c-44f1-ac39-fc745b74561f"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c5f6de9b-9279-40b7-bb00-5eab34c3576d}" ma:internalName="TaxCatchAll" ma:showField="CatchAllData" ma:web="57cf0dc8-574c-44f1-ac39-fc745b74561f">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be198680-6956-45bd-a3a1-ae0e8fcfb79a">
      <Terms xmlns="http://schemas.microsoft.com/office/infopath/2007/PartnerControls"/>
    </lcf76f155ced4ddcb4097134ff3c332f>
    <TaxCatchAll xmlns="57cf0dc8-574c-44f1-ac39-fc745b74561f" xsi:nil="true"/>
    <_Flow_SignoffStatus xmlns="be198680-6956-45bd-a3a1-ae0e8fcfb79a"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haredContentType xmlns="Microsoft.SharePoint.Taxonomy.ContentTypeSync" SourceId="ccab473c-064c-4c61-8ef3-0c94a3d35594" ContentTypeId="0x0101" PreviousValue="false"/>
</file>

<file path=customXml/itemProps1.xml><?xml version="1.0" encoding="utf-8"?>
<ds:datastoreItem xmlns:ds="http://schemas.openxmlformats.org/officeDocument/2006/customXml" ds:itemID="{5C78A003-F988-4D76-96B8-D9D9D80495E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e198680-6956-45bd-a3a1-ae0e8fcfb79a"/>
    <ds:schemaRef ds:uri="57cf0dc8-574c-44f1-ac39-fc745b7456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37CD2DE-1903-4E95-9A39-4C50D689D7DB}">
  <ds:schemaRefs>
    <ds:schemaRef ds:uri="http://purl.org/dc/terms/"/>
    <ds:schemaRef ds:uri="be198680-6956-45bd-a3a1-ae0e8fcfb79a"/>
    <ds:schemaRef ds:uri="http://purl.org/dc/elements/1.1/"/>
    <ds:schemaRef ds:uri="57cf0dc8-574c-44f1-ac39-fc745b74561f"/>
    <ds:schemaRef ds:uri="http://schemas.microsoft.com/office/2006/documentManagement/types"/>
    <ds:schemaRef ds:uri="http://www.w3.org/XML/1998/namespace"/>
    <ds:schemaRef ds:uri="http://schemas.microsoft.com/office/2006/metadata/properties"/>
    <ds:schemaRef ds:uri="http://schemas.microsoft.com/office/infopath/2007/PartnerControls"/>
    <ds:schemaRef ds:uri="http://schemas.openxmlformats.org/package/2006/metadata/core-properties"/>
    <ds:schemaRef ds:uri="http://purl.org/dc/dcmitype/"/>
  </ds:schemaRefs>
</ds:datastoreItem>
</file>

<file path=customXml/itemProps3.xml><?xml version="1.0" encoding="utf-8"?>
<ds:datastoreItem xmlns:ds="http://schemas.openxmlformats.org/officeDocument/2006/customXml" ds:itemID="{432B5C8D-A852-44F8-AE02-7D9474D7189E}">
  <ds:schemaRefs>
    <ds:schemaRef ds:uri="http://schemas.microsoft.com/sharepoint/v3/contenttype/forms"/>
  </ds:schemaRefs>
</ds:datastoreItem>
</file>

<file path=customXml/itemProps4.xml><?xml version="1.0" encoding="utf-8"?>
<ds:datastoreItem xmlns:ds="http://schemas.openxmlformats.org/officeDocument/2006/customXml" ds:itemID="{986B4192-F419-44D2-864A-B1D442770D6C}">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otalTime>25449</TotalTime>
  <Words>2066</Words>
  <Application>Microsoft Office PowerPoint</Application>
  <PresentationFormat>On-screen Show (4:3)</PresentationFormat>
  <Paragraphs>240</Paragraphs>
  <Slides>34</Slides>
  <Notes>34</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34</vt:i4>
      </vt:variant>
    </vt:vector>
  </HeadingPairs>
  <TitlesOfParts>
    <vt:vector size="40" baseType="lpstr">
      <vt:lpstr>Arial</vt:lpstr>
      <vt:lpstr>Calibri</vt:lpstr>
      <vt:lpstr>Comic Sans MS</vt:lpstr>
      <vt:lpstr>Symbol</vt:lpstr>
      <vt:lpstr>Office Theme</vt:lpstr>
      <vt:lpstr>Custom Design</vt:lpstr>
      <vt:lpstr>Orientation: UA Law 101</vt:lpstr>
      <vt:lpstr>PowerPoint Presentation</vt:lpstr>
      <vt:lpstr>PowerPoint Presentation</vt:lpstr>
      <vt:lpstr> Start by Looking in the Law School Handbook and on the Law School Website</vt:lpstr>
      <vt:lpstr>myBama</vt:lpstr>
      <vt:lpstr>Administration</vt:lpstr>
      <vt:lpstr>Administration</vt:lpstr>
      <vt:lpstr>Administration</vt:lpstr>
      <vt:lpstr>Health &amp; Counseling</vt:lpstr>
      <vt:lpstr>POP QUIZ</vt:lpstr>
      <vt:lpstr>POP QUIZ</vt:lpstr>
      <vt:lpstr>PowerPoint Presentation</vt:lpstr>
      <vt:lpstr>Security</vt:lpstr>
      <vt:lpstr>Security</vt:lpstr>
      <vt:lpstr>Law Library</vt:lpstr>
      <vt:lpstr>Parking</vt:lpstr>
      <vt:lpstr>Important Tech Reminders</vt:lpstr>
      <vt:lpstr>PowerPoint Presentation</vt:lpstr>
      <vt:lpstr>Electronics</vt:lpstr>
      <vt:lpstr>POP QUIZ</vt:lpstr>
      <vt:lpstr>POP QUIZ</vt:lpstr>
      <vt:lpstr>PowerPoint Presentation</vt:lpstr>
      <vt:lpstr>Class Attendance</vt:lpstr>
      <vt:lpstr>Compensated Work</vt:lpstr>
      <vt:lpstr>Alcohol, Tobacco, Food &amp; Drink</vt:lpstr>
      <vt:lpstr>Duty to Disclose</vt:lpstr>
      <vt:lpstr>Office of Disability Services</vt:lpstr>
      <vt:lpstr>Exams</vt:lpstr>
      <vt:lpstr>Exams</vt:lpstr>
      <vt:lpstr> Alabama State Bar </vt:lpstr>
      <vt:lpstr>Some Last Thoughts (&amp; Some Homework)</vt:lpstr>
      <vt:lpstr>POP QUIZ</vt:lpstr>
      <vt:lpstr>POP QUIZ</vt:lpstr>
      <vt:lpstr>PowerPoint Presentation</vt:lpstr>
    </vt:vector>
  </TitlesOfParts>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Scott Frederick</dc:creator>
  <cp:lastModifiedBy>Greg Randall</cp:lastModifiedBy>
  <cp:revision>653</cp:revision>
  <cp:lastPrinted>2016-07-28T19:30:47Z</cp:lastPrinted>
  <dcterms:created xsi:type="dcterms:W3CDTF">2011-02-15T21:04:51Z</dcterms:created>
  <dcterms:modified xsi:type="dcterms:W3CDTF">2025-08-13T13:06:05Z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0x010100CDBF231501810149A5DD7DCEFA3D5804</vt:lpwstr>
  </property>
  <property fmtid="{D5CDD505-2E9C-101B-9397-08002B2CF9AE}" pid="3" name="MediaServiceImageTags">
    <vt:lpwstr/>
  </property>
</Properties>
</file>